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2" r:id="rId3"/>
    <p:sldId id="292" r:id="rId4"/>
    <p:sldId id="257" r:id="rId5"/>
    <p:sldId id="284" r:id="rId6"/>
    <p:sldId id="258" r:id="rId7"/>
    <p:sldId id="283" r:id="rId8"/>
    <p:sldId id="294" r:id="rId9"/>
    <p:sldId id="259" r:id="rId10"/>
    <p:sldId id="260" r:id="rId11"/>
    <p:sldId id="263" r:id="rId12"/>
    <p:sldId id="293" r:id="rId13"/>
    <p:sldId id="285" r:id="rId14"/>
    <p:sldId id="290" r:id="rId15"/>
    <p:sldId id="286" r:id="rId16"/>
    <p:sldId id="287" r:id="rId17"/>
    <p:sldId id="288" r:id="rId18"/>
    <p:sldId id="291" r:id="rId19"/>
    <p:sldId id="265" r:id="rId20"/>
    <p:sldId id="266" r:id="rId21"/>
    <p:sldId id="289" r:id="rId22"/>
    <p:sldId id="264" r:id="rId23"/>
    <p:sldId id="267" r:id="rId24"/>
    <p:sldId id="268" r:id="rId25"/>
    <p:sldId id="269" r:id="rId26"/>
    <p:sldId id="270" r:id="rId27"/>
    <p:sldId id="271" r:id="rId2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123143-7317-4EB0-A3DF-79EB5D267B43}" type="datetimeFigureOut">
              <a:rPr lang="en-US" smtClean="0"/>
              <a:pPr/>
              <a:t>4/11/2013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B8065F-39FD-4453-8591-53B881B3137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123143-7317-4EB0-A3DF-79EB5D267B43}" type="datetimeFigureOut">
              <a:rPr lang="en-US" smtClean="0"/>
              <a:pPr/>
              <a:t>4/11/2013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B8065F-39FD-4453-8591-53B881B3137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123143-7317-4EB0-A3DF-79EB5D267B43}" type="datetimeFigureOut">
              <a:rPr lang="en-US" smtClean="0"/>
              <a:pPr/>
              <a:t>4/11/2013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B8065F-39FD-4453-8591-53B881B3137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123143-7317-4EB0-A3DF-79EB5D267B43}" type="datetimeFigureOut">
              <a:rPr lang="en-US" smtClean="0"/>
              <a:pPr/>
              <a:t>4/11/2013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B8065F-39FD-4453-8591-53B881B3137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123143-7317-4EB0-A3DF-79EB5D267B43}" type="datetimeFigureOut">
              <a:rPr lang="en-US" smtClean="0"/>
              <a:pPr/>
              <a:t>4/11/2013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B8065F-39FD-4453-8591-53B881B3137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123143-7317-4EB0-A3DF-79EB5D267B43}" type="datetimeFigureOut">
              <a:rPr lang="en-US" smtClean="0"/>
              <a:pPr/>
              <a:t>4/11/2013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B8065F-39FD-4453-8591-53B881B3137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123143-7317-4EB0-A3DF-79EB5D267B43}" type="datetimeFigureOut">
              <a:rPr lang="en-US" smtClean="0"/>
              <a:pPr/>
              <a:t>4/11/2013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B8065F-39FD-4453-8591-53B881B3137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123143-7317-4EB0-A3DF-79EB5D267B43}" type="datetimeFigureOut">
              <a:rPr lang="en-US" smtClean="0"/>
              <a:pPr/>
              <a:t>4/11/2013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B8065F-39FD-4453-8591-53B881B3137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123143-7317-4EB0-A3DF-79EB5D267B43}" type="datetimeFigureOut">
              <a:rPr lang="en-US" smtClean="0"/>
              <a:pPr/>
              <a:t>4/11/2013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B8065F-39FD-4453-8591-53B881B3137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123143-7317-4EB0-A3DF-79EB5D267B43}" type="datetimeFigureOut">
              <a:rPr lang="en-US" smtClean="0"/>
              <a:pPr/>
              <a:t>4/11/2013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B8065F-39FD-4453-8591-53B881B3137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123143-7317-4EB0-A3DF-79EB5D267B43}" type="datetimeFigureOut">
              <a:rPr lang="en-US" smtClean="0"/>
              <a:pPr/>
              <a:t>4/11/2013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B8065F-39FD-4453-8591-53B881B3137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123143-7317-4EB0-A3DF-79EB5D267B43}" type="datetimeFigureOut">
              <a:rPr lang="en-US" smtClean="0"/>
              <a:pPr/>
              <a:t>4/11/2013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B8065F-39FD-4453-8591-53B881B3137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D:\anh ku nho\nhỏ\hinh tk\log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29000" y="1219200"/>
            <a:ext cx="2085975" cy="188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81000" y="381000"/>
            <a:ext cx="8763000" cy="838199"/>
          </a:xfrm>
        </p:spPr>
        <p:txBody>
          <a:bodyPr>
            <a:noAutofit/>
          </a:bodyPr>
          <a:lstStyle/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ỦY BAN NHÂN DÂN THÀNH PHỐ HỒ CHÍ MINH</a:t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TRƯỜNG CĐKT LÝ TỰ TRỌNG</a:t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KHOA ĐỘNG LỰC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2971800"/>
            <a:ext cx="7467600" cy="3200400"/>
          </a:xfrm>
        </p:spPr>
        <p:txBody>
          <a:bodyPr>
            <a:normAutofit fontScale="70000" lnSpcReduction="20000"/>
          </a:bodyPr>
          <a:lstStyle/>
          <a:p>
            <a:r>
              <a:rPr lang="en-US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AN TOÀN VÀ MÔI TRƯỜNG </a:t>
            </a:r>
            <a:r>
              <a:rPr lang="en-US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LAO ĐỘNG</a:t>
            </a:r>
            <a:endParaRPr lang="en-US" sz="40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r"/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GVHD</a:t>
            </a:r>
            <a:r>
              <a:rPr lang="en-US" dirty="0" smtClean="0">
                <a:solidFill>
                  <a:schemeClr val="tx1"/>
                </a:solidFill>
              </a:rPr>
              <a:t>: </a:t>
            </a:r>
            <a:r>
              <a:rPr lang="en-US" dirty="0" err="1" smtClean="0">
                <a:solidFill>
                  <a:schemeClr val="tx1"/>
                </a:solidFill>
              </a:rPr>
              <a:t>Nguyễn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Văn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Sơn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</a:p>
          <a:p>
            <a:pPr algn="l"/>
            <a:r>
              <a:rPr lang="en-US" dirty="0" smtClean="0">
                <a:solidFill>
                  <a:schemeClr val="tx1"/>
                </a:solidFill>
              </a:rPr>
              <a:t>                                                                       SVTH:  </a:t>
            </a:r>
            <a:r>
              <a:rPr lang="en-US" dirty="0" err="1" smtClean="0">
                <a:solidFill>
                  <a:schemeClr val="tx1"/>
                </a:solidFill>
              </a:rPr>
              <a:t>nhóm</a:t>
            </a:r>
            <a:r>
              <a:rPr lang="en-US" dirty="0" smtClean="0">
                <a:solidFill>
                  <a:schemeClr val="tx1"/>
                </a:solidFill>
              </a:rPr>
              <a:t> 1</a:t>
            </a:r>
          </a:p>
          <a:p>
            <a:pPr algn="r"/>
            <a:r>
              <a:rPr lang="en-US" dirty="0" smtClean="0">
                <a:solidFill>
                  <a:schemeClr val="tx1"/>
                </a:solidFill>
              </a:rPr>
              <a:t> 1.Dư </a:t>
            </a:r>
            <a:r>
              <a:rPr lang="en-US" dirty="0" err="1" smtClean="0">
                <a:solidFill>
                  <a:schemeClr val="tx1"/>
                </a:solidFill>
              </a:rPr>
              <a:t>Ngọc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Hoàng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Tự</a:t>
            </a:r>
            <a:endParaRPr lang="en-US" dirty="0" smtClean="0">
              <a:solidFill>
                <a:schemeClr val="tx1"/>
              </a:solidFill>
            </a:endParaRPr>
          </a:p>
          <a:p>
            <a:pPr algn="l"/>
            <a:r>
              <a:rPr lang="en-US" dirty="0" smtClean="0">
                <a:solidFill>
                  <a:schemeClr val="tx1"/>
                </a:solidFill>
              </a:rPr>
              <a:t>                                                                              2.Trương </a:t>
            </a:r>
            <a:r>
              <a:rPr lang="en-US" dirty="0" err="1" smtClean="0">
                <a:solidFill>
                  <a:schemeClr val="tx1"/>
                </a:solidFill>
              </a:rPr>
              <a:t>Quốc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Việt</a:t>
            </a:r>
            <a:r>
              <a:rPr lang="en-US" dirty="0" smtClean="0">
                <a:solidFill>
                  <a:schemeClr val="tx1"/>
                </a:solidFill>
              </a:rPr>
              <a:t>    </a:t>
            </a:r>
          </a:p>
          <a:p>
            <a:pPr algn="l"/>
            <a:r>
              <a:rPr lang="en-US" dirty="0" smtClean="0">
                <a:solidFill>
                  <a:schemeClr val="tx1"/>
                </a:solidFill>
              </a:rPr>
              <a:t>                                                                              3.Trần Minh </a:t>
            </a:r>
            <a:r>
              <a:rPr lang="en-US" dirty="0" err="1" smtClean="0">
                <a:solidFill>
                  <a:schemeClr val="tx1"/>
                </a:solidFill>
              </a:rPr>
              <a:t>Trí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</a:p>
          <a:p>
            <a:pPr algn="l"/>
            <a:r>
              <a:rPr lang="en-US" dirty="0" smtClean="0">
                <a:solidFill>
                  <a:schemeClr val="tx1"/>
                </a:solidFill>
              </a:rPr>
              <a:t>                                                                              4.Lê </a:t>
            </a:r>
            <a:r>
              <a:rPr lang="en-US" dirty="0" err="1" smtClean="0">
                <a:solidFill>
                  <a:schemeClr val="tx1"/>
                </a:solidFill>
              </a:rPr>
              <a:t>Tiến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Dũng</a:t>
            </a:r>
            <a:endParaRPr lang="en-US" dirty="0" smtClean="0">
              <a:solidFill>
                <a:schemeClr val="tx1"/>
              </a:solidFill>
            </a:endParaRP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533400"/>
            <a:ext cx="8229600" cy="6019800"/>
          </a:xfrm>
        </p:spPr>
        <p:txBody>
          <a:bodyPr>
            <a:normAutofit fontScale="77500" lnSpcReduction="20000"/>
          </a:bodyPr>
          <a:lstStyle/>
          <a:p>
            <a:pPr algn="just">
              <a:buNone/>
            </a:pPr>
            <a:r>
              <a:rPr lang="en-US" dirty="0"/>
              <a:t> 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                               LỜI NÓI ĐẦU</a:t>
            </a:r>
          </a:p>
          <a:p>
            <a:pPr algn="just">
              <a:buNone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en-US" sz="3100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3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đời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sống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ngày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này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vai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trò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hết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sức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mặt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hầu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khắp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mọi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nơi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tất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cả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mọi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lĩnh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vực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rộng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rãi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nhất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dùng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thắp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sáng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dùng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sản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xuất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hoá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ngành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dệt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may, in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ấn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tivi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...),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nông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ăn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vật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nuôi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lạnh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...)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dịch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vụ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truyền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viễn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...).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còn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áp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rộng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rãi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máy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sản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xuất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buNone/>
            </a:pPr>
            <a:r>
              <a:rPr lang="en-US" sz="3100" dirty="0" smtClean="0">
                <a:latin typeface="Times New Roman" pitchFamily="18" charset="0"/>
                <a:cs typeface="Times New Roman" pitchFamily="18" charset="0"/>
              </a:rPr>
              <a:t>           </a:t>
            </a:r>
            <a:r>
              <a:rPr lang="en-US" sz="3100" dirty="0" err="1" smtClean="0">
                <a:latin typeface="Times New Roman" pitchFamily="18" charset="0"/>
                <a:cs typeface="Times New Roman" pitchFamily="18" charset="0"/>
              </a:rPr>
              <a:t>Nhưng</a:t>
            </a:r>
            <a:r>
              <a:rPr lang="en-US" sz="3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song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song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lợi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ích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nguy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hiểm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tiềm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tàng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sử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hoạt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sản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xuất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. 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nguồn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lượng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cơ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bản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xưởng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,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xí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nông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thôn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điến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thị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. 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tuân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quy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an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toàn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gay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tai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nạng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vì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vậy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vấn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đề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an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toàn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đang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trở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môt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vấn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đề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quang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bảo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hộ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lao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gây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rất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nhiều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tai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nạn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đó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vấn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đề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cháy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nổ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sử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sản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xuất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Điều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đó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dẫn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luận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đề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cập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vấn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đề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cấp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xung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quanh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vấn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đề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phòng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chống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cháy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nổ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sử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năng</a:t>
            </a:r>
            <a:endParaRPr lang="en-US" sz="31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35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MỤC LỤC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66800"/>
            <a:ext cx="8229600" cy="5486400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en-US" sz="2800" dirty="0" smtClean="0"/>
              <a:t>I.CHÁY NỔ.</a:t>
            </a:r>
          </a:p>
          <a:p>
            <a:pPr>
              <a:buNone/>
            </a:pPr>
            <a:r>
              <a:rPr lang="en-US" sz="2400" dirty="0" smtClean="0"/>
              <a:t>      1.Những </a:t>
            </a:r>
            <a:r>
              <a:rPr lang="en-US" sz="2400" dirty="0" err="1" smtClean="0"/>
              <a:t>nguyên</a:t>
            </a:r>
            <a:r>
              <a:rPr lang="en-US" sz="2400" dirty="0" smtClean="0"/>
              <a:t> </a:t>
            </a:r>
            <a:r>
              <a:rPr lang="en-US" sz="2400" dirty="0" err="1" smtClean="0"/>
              <a:t>nhân</a:t>
            </a:r>
            <a:r>
              <a:rPr lang="en-US" sz="2400" dirty="0" smtClean="0"/>
              <a:t> </a:t>
            </a:r>
            <a:r>
              <a:rPr lang="en-US" sz="2400" dirty="0" err="1" smtClean="0"/>
              <a:t>gây</a:t>
            </a:r>
            <a:r>
              <a:rPr lang="en-US" sz="2400" dirty="0" smtClean="0"/>
              <a:t> </a:t>
            </a:r>
            <a:r>
              <a:rPr lang="en-US" sz="2400" dirty="0" err="1" smtClean="0"/>
              <a:t>cháy,nổ</a:t>
            </a:r>
            <a:endParaRPr lang="en-US" sz="2400" dirty="0" smtClean="0"/>
          </a:p>
          <a:p>
            <a:pPr>
              <a:buNone/>
            </a:pPr>
            <a:r>
              <a:rPr lang="en-US" sz="2400" dirty="0" smtClean="0"/>
              <a:t>      2.Nguyên </a:t>
            </a:r>
            <a:r>
              <a:rPr lang="en-US" sz="2400" dirty="0" err="1" smtClean="0"/>
              <a:t>lý</a:t>
            </a:r>
            <a:r>
              <a:rPr lang="en-US" sz="2400" dirty="0" smtClean="0"/>
              <a:t> </a:t>
            </a:r>
            <a:r>
              <a:rPr lang="en-US" sz="2400" dirty="0" err="1" smtClean="0"/>
              <a:t>phòng,chống</a:t>
            </a:r>
            <a:r>
              <a:rPr lang="en-US" sz="2400" dirty="0" smtClean="0"/>
              <a:t> </a:t>
            </a:r>
            <a:r>
              <a:rPr lang="en-US" sz="2400" dirty="0" err="1" smtClean="0"/>
              <a:t>cháy</a:t>
            </a:r>
            <a:r>
              <a:rPr lang="en-US" sz="2400" dirty="0" smtClean="0"/>
              <a:t> </a:t>
            </a:r>
            <a:r>
              <a:rPr lang="en-US" sz="2400" dirty="0" err="1" smtClean="0"/>
              <a:t>nổ</a:t>
            </a:r>
            <a:endParaRPr lang="en-US" sz="2400" dirty="0" smtClean="0"/>
          </a:p>
          <a:p>
            <a:pPr>
              <a:buNone/>
            </a:pPr>
            <a:r>
              <a:rPr lang="en-US" sz="2800" dirty="0" smtClean="0"/>
              <a:t>II.CHIẾU SÁNG VÀ TÁC HẠI CỦA BỤI TRONG SẢN XUẤT</a:t>
            </a:r>
          </a:p>
          <a:p>
            <a:pPr>
              <a:buNone/>
            </a:pPr>
            <a:r>
              <a:rPr lang="en-US" sz="2800" dirty="0" smtClean="0"/>
              <a:t>  1.CHIẾU SÁNG</a:t>
            </a:r>
          </a:p>
          <a:p>
            <a:pPr>
              <a:buNone/>
            </a:pPr>
            <a:r>
              <a:rPr lang="en-US" sz="2800" dirty="0" smtClean="0"/>
              <a:t>     1.1Ý </a:t>
            </a:r>
            <a:r>
              <a:rPr lang="en-US" sz="2800" dirty="0" err="1" smtClean="0"/>
              <a:t>nghĩa</a:t>
            </a:r>
            <a:r>
              <a:rPr lang="en-US" sz="2800" dirty="0" smtClean="0"/>
              <a:t> </a:t>
            </a:r>
            <a:r>
              <a:rPr lang="en-US" sz="2800" dirty="0" err="1" smtClean="0"/>
              <a:t>việc</a:t>
            </a:r>
            <a:r>
              <a:rPr lang="en-US" sz="2800" dirty="0" smtClean="0"/>
              <a:t> </a:t>
            </a:r>
            <a:r>
              <a:rPr lang="en-US" sz="2800" dirty="0" err="1" smtClean="0"/>
              <a:t>chiếu</a:t>
            </a:r>
            <a:r>
              <a:rPr lang="en-US" sz="2800" dirty="0" smtClean="0"/>
              <a:t> </a:t>
            </a:r>
            <a:r>
              <a:rPr lang="en-US" sz="2800" dirty="0" err="1" smtClean="0"/>
              <a:t>sáng</a:t>
            </a:r>
            <a:r>
              <a:rPr lang="en-US" sz="2800" dirty="0" smtClean="0"/>
              <a:t> </a:t>
            </a:r>
            <a:r>
              <a:rPr lang="en-US" sz="2800" dirty="0" err="1" smtClean="0"/>
              <a:t>trong</a:t>
            </a:r>
            <a:r>
              <a:rPr lang="en-US" sz="2800" dirty="0" smtClean="0"/>
              <a:t> </a:t>
            </a:r>
            <a:r>
              <a:rPr lang="en-US" sz="2800" dirty="0" err="1" smtClean="0"/>
              <a:t>sản</a:t>
            </a:r>
            <a:r>
              <a:rPr lang="en-US" sz="2800" dirty="0" smtClean="0"/>
              <a:t> </a:t>
            </a:r>
            <a:r>
              <a:rPr lang="en-US" sz="2800" dirty="0" err="1" smtClean="0"/>
              <a:t>xuất</a:t>
            </a:r>
            <a:r>
              <a:rPr lang="en-US" sz="2800" dirty="0" smtClean="0"/>
              <a:t>:</a:t>
            </a:r>
          </a:p>
          <a:p>
            <a:pPr>
              <a:buNone/>
            </a:pPr>
            <a:r>
              <a:rPr lang="en-US" sz="2800" dirty="0" smtClean="0"/>
              <a:t>     1.2 </a:t>
            </a:r>
            <a:r>
              <a:rPr lang="en-US" sz="2800" dirty="0" err="1" smtClean="0"/>
              <a:t>Tác</a:t>
            </a:r>
            <a:r>
              <a:rPr lang="en-US" sz="2800" dirty="0" smtClean="0"/>
              <a:t> </a:t>
            </a:r>
            <a:r>
              <a:rPr lang="en-US" sz="2800" dirty="0" err="1" smtClean="0"/>
              <a:t>hại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việc</a:t>
            </a:r>
            <a:r>
              <a:rPr lang="en-US" sz="2800" dirty="0" smtClean="0"/>
              <a:t> </a:t>
            </a:r>
            <a:r>
              <a:rPr lang="en-US" sz="2800" dirty="0" err="1" smtClean="0"/>
              <a:t>chiếu</a:t>
            </a:r>
            <a:r>
              <a:rPr lang="en-US" sz="2800" dirty="0" smtClean="0"/>
              <a:t> </a:t>
            </a:r>
            <a:r>
              <a:rPr lang="en-US" sz="2800" dirty="0" err="1" smtClean="0"/>
              <a:t>sáng</a:t>
            </a:r>
            <a:r>
              <a:rPr lang="en-US" sz="2800" dirty="0" smtClean="0"/>
              <a:t> </a:t>
            </a:r>
            <a:r>
              <a:rPr lang="en-US" sz="2800" dirty="0" err="1" smtClean="0"/>
              <a:t>không</a:t>
            </a:r>
            <a:r>
              <a:rPr lang="en-US" sz="2800" dirty="0" smtClean="0"/>
              <a:t> </a:t>
            </a:r>
            <a:r>
              <a:rPr lang="en-US" sz="2800" dirty="0" err="1" smtClean="0"/>
              <a:t>hợp</a:t>
            </a:r>
            <a:r>
              <a:rPr lang="en-US" sz="2800" dirty="0" smtClean="0"/>
              <a:t> </a:t>
            </a:r>
            <a:r>
              <a:rPr lang="en-US" sz="2800" dirty="0" err="1" smtClean="0"/>
              <a:t>lý</a:t>
            </a:r>
            <a:r>
              <a:rPr lang="en-US" sz="2800" dirty="0" smtClean="0"/>
              <a:t>: </a:t>
            </a:r>
            <a:br>
              <a:rPr lang="en-US" sz="2800" dirty="0" smtClean="0"/>
            </a:br>
            <a:r>
              <a:rPr lang="en-US" sz="2800" dirty="0" smtClean="0"/>
              <a:t>    1.Độ </a:t>
            </a:r>
            <a:r>
              <a:rPr lang="en-US" sz="2800" dirty="0" err="1" smtClean="0"/>
              <a:t>chiếu</a:t>
            </a:r>
            <a:r>
              <a:rPr lang="en-US" sz="2800" dirty="0" smtClean="0"/>
              <a:t> </a:t>
            </a:r>
            <a:r>
              <a:rPr lang="en-US" sz="2800" dirty="0" err="1" smtClean="0"/>
              <a:t>sáng</a:t>
            </a:r>
            <a:r>
              <a:rPr lang="en-US" sz="2800" dirty="0" smtClean="0"/>
              <a:t> </a:t>
            </a:r>
            <a:r>
              <a:rPr lang="en-US" sz="2800" dirty="0" err="1" smtClean="0"/>
              <a:t>không</a:t>
            </a:r>
            <a:r>
              <a:rPr lang="en-US" sz="2800" dirty="0" smtClean="0"/>
              <a:t> </a:t>
            </a:r>
            <a:r>
              <a:rPr lang="en-US" sz="2800" dirty="0" err="1" smtClean="0"/>
              <a:t>đầy</a:t>
            </a:r>
            <a:r>
              <a:rPr lang="en-US" sz="2800" dirty="0" smtClean="0"/>
              <a:t> </a:t>
            </a:r>
            <a:r>
              <a:rPr lang="en-US" sz="2800" dirty="0" err="1" smtClean="0"/>
              <a:t>đủ</a:t>
            </a:r>
            <a:r>
              <a:rPr lang="en-US" sz="2800" dirty="0" smtClean="0"/>
              <a:t>:</a:t>
            </a:r>
          </a:p>
          <a:p>
            <a:pPr>
              <a:buNone/>
            </a:pPr>
            <a:r>
              <a:rPr lang="en-US" sz="2800" dirty="0" smtClean="0"/>
              <a:t>        2.Độ </a:t>
            </a:r>
            <a:r>
              <a:rPr lang="en-US" sz="2800" dirty="0" err="1" smtClean="0"/>
              <a:t>chiếu</a:t>
            </a:r>
            <a:r>
              <a:rPr lang="en-US" sz="2800" dirty="0" smtClean="0"/>
              <a:t> </a:t>
            </a:r>
            <a:r>
              <a:rPr lang="en-US" sz="2800" dirty="0" err="1" smtClean="0"/>
              <a:t>sáng</a:t>
            </a:r>
            <a:r>
              <a:rPr lang="en-US" sz="2800" dirty="0" smtClean="0"/>
              <a:t> </a:t>
            </a:r>
            <a:r>
              <a:rPr lang="en-US" sz="2800" dirty="0" err="1" smtClean="0"/>
              <a:t>quá</a:t>
            </a:r>
            <a:r>
              <a:rPr lang="en-US" sz="2800" dirty="0" smtClean="0"/>
              <a:t> </a:t>
            </a:r>
            <a:r>
              <a:rPr lang="en-US" sz="2800" dirty="0" err="1" smtClean="0"/>
              <a:t>chói</a:t>
            </a:r>
            <a:r>
              <a:rPr lang="en-US" sz="2800" dirty="0" smtClean="0"/>
              <a:t>:</a:t>
            </a:r>
          </a:p>
          <a:p>
            <a:pPr>
              <a:buNone/>
            </a:pPr>
            <a:r>
              <a:rPr lang="en-US" sz="3600" dirty="0" smtClean="0"/>
              <a:t>  2.</a:t>
            </a:r>
            <a:r>
              <a:rPr lang="en-US" sz="3000" dirty="0" smtClean="0"/>
              <a:t>BỤI</a:t>
            </a:r>
            <a:r>
              <a:rPr lang="en-US" sz="3600" dirty="0" smtClean="0"/>
              <a:t> </a:t>
            </a:r>
          </a:p>
          <a:p>
            <a:pPr>
              <a:buNone/>
            </a:pPr>
            <a:r>
              <a:rPr lang="pt-BR" sz="2800" dirty="0" smtClean="0">
                <a:latin typeface=".VnTime" pitchFamily="34" charset="0"/>
              </a:rPr>
              <a:t>     2.1. §Þnh nghÜa vµ ph©n lo¹i bôi</a:t>
            </a:r>
          </a:p>
          <a:p>
            <a:pPr>
              <a:buNone/>
            </a:pPr>
            <a:r>
              <a:rPr lang="pt-BR" sz="2800" dirty="0" smtClean="0">
                <a:latin typeface=".VnTime" pitchFamily="34" charset="0"/>
              </a:rPr>
              <a:t>     2.2 T¸c h¹i cña bôi</a:t>
            </a:r>
          </a:p>
          <a:p>
            <a:pPr>
              <a:buNone/>
            </a:pPr>
            <a:r>
              <a:rPr lang="pt-BR" sz="2800" dirty="0" smtClean="0">
                <a:latin typeface=".VnTime" pitchFamily="34" charset="0"/>
              </a:rPr>
              <a:t>     2.3C¸c biÖn ph¸p phßng chèng bôi </a:t>
            </a:r>
          </a:p>
          <a:p>
            <a:pPr>
              <a:buNone/>
            </a:pPr>
            <a:endParaRPr lang="en-US" sz="2800" dirty="0" smtClean="0">
              <a:latin typeface=".VnTime" pitchFamily="34" charset="0"/>
            </a:endParaRPr>
          </a:p>
          <a:p>
            <a:pPr>
              <a:buNone/>
            </a:pPr>
            <a:endParaRPr lang="pt-BR" sz="2800" b="1" dirty="0" smtClean="0">
              <a:latin typeface=".VnTime" pitchFamily="34" charset="0"/>
            </a:endParaRPr>
          </a:p>
          <a:p>
            <a:pPr>
              <a:buNone/>
            </a:pPr>
            <a:endParaRPr lang="en-US" sz="2800" dirty="0" smtClean="0"/>
          </a:p>
          <a:p>
            <a:pPr>
              <a:buNone/>
            </a:pPr>
            <a:endParaRPr 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304800"/>
            <a:ext cx="8229600" cy="6248400"/>
          </a:xfrm>
        </p:spPr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en-US" b="1" dirty="0" smtClean="0">
                <a:latin typeface=".VnTime" pitchFamily="34" charset="0"/>
              </a:rPr>
              <a:t>I.CHÁY NỔ</a:t>
            </a:r>
          </a:p>
          <a:p>
            <a:pPr>
              <a:buNone/>
            </a:pPr>
            <a:r>
              <a:rPr lang="en-US" b="1" dirty="0" smtClean="0">
                <a:latin typeface=".VnTime" pitchFamily="34" charset="0"/>
              </a:rPr>
              <a:t>1</a:t>
            </a:r>
            <a:r>
              <a:rPr lang="en-US" b="1" dirty="0" smtClean="0"/>
              <a:t>. </a:t>
            </a:r>
            <a:r>
              <a:rPr lang="en-US" b="1" dirty="0" err="1" smtClean="0">
                <a:latin typeface=".VnTime" pitchFamily="34" charset="0"/>
                <a:cs typeface="Times New Roman" pitchFamily="18" charset="0"/>
              </a:rPr>
              <a:t>Nh</a:t>
            </a:r>
            <a:r>
              <a:rPr lang="en-US" b="1" dirty="0" err="1">
                <a:latin typeface=".VnTime" pitchFamily="34" charset="0"/>
                <a:cs typeface="Times New Roman" pitchFamily="18" charset="0"/>
              </a:rPr>
              <a:t>ữ</a:t>
            </a:r>
            <a:r>
              <a:rPr lang="en-US" b="1" dirty="0" err="1" smtClean="0">
                <a:latin typeface=".VnTime" pitchFamily="34" charset="0"/>
                <a:cs typeface="Times New Roman" pitchFamily="18" charset="0"/>
              </a:rPr>
              <a:t>ng</a:t>
            </a:r>
            <a:r>
              <a:rPr lang="en-US" b="1" dirty="0" smtClean="0">
                <a:latin typeface=".VnTime" pitchFamily="34" charset="0"/>
                <a:cs typeface="Times New Roman" pitchFamily="18" charset="0"/>
              </a:rPr>
              <a:t> </a:t>
            </a:r>
            <a:r>
              <a:rPr lang="en-US" b="1" dirty="0" err="1">
                <a:latin typeface=".VnTime" pitchFamily="34" charset="0"/>
                <a:cs typeface="Times New Roman" pitchFamily="18" charset="0"/>
              </a:rPr>
              <a:t>nguyªn</a:t>
            </a:r>
            <a:r>
              <a:rPr lang="en-US" b="1" dirty="0">
                <a:latin typeface=".VnTime" pitchFamily="34" charset="0"/>
                <a:cs typeface="Times New Roman" pitchFamily="18" charset="0"/>
              </a:rPr>
              <a:t> </a:t>
            </a:r>
            <a:r>
              <a:rPr lang="en-US" b="1" dirty="0" err="1">
                <a:latin typeface=".VnTime" pitchFamily="34" charset="0"/>
                <a:cs typeface="Times New Roman" pitchFamily="18" charset="0"/>
              </a:rPr>
              <a:t>nh©n</a:t>
            </a:r>
            <a:r>
              <a:rPr lang="en-US" b="1" dirty="0">
                <a:latin typeface=".VnTime" pitchFamily="34" charset="0"/>
                <a:cs typeface="Times New Roman" pitchFamily="18" charset="0"/>
              </a:rPr>
              <a:t> </a:t>
            </a:r>
            <a:r>
              <a:rPr lang="en-US" b="1" dirty="0" err="1">
                <a:latin typeface=".VnTime" pitchFamily="34" charset="0"/>
                <a:cs typeface="Times New Roman" pitchFamily="18" charset="0"/>
              </a:rPr>
              <a:t>g©y</a:t>
            </a:r>
            <a:r>
              <a:rPr lang="en-US" b="1" dirty="0">
                <a:latin typeface=".VnTime" pitchFamily="34" charset="0"/>
                <a:cs typeface="Times New Roman" pitchFamily="18" charset="0"/>
              </a:rPr>
              <a:t> </a:t>
            </a:r>
            <a:r>
              <a:rPr lang="en-US" b="1" dirty="0" err="1">
                <a:latin typeface=".VnTime" pitchFamily="34" charset="0"/>
                <a:cs typeface="Times New Roman" pitchFamily="18" charset="0"/>
              </a:rPr>
              <a:t>ch¸y</a:t>
            </a:r>
            <a:r>
              <a:rPr lang="en-US" b="1" dirty="0">
                <a:latin typeface=".VnTime" pitchFamily="34" charset="0"/>
                <a:cs typeface="Times New Roman" pitchFamily="18" charset="0"/>
              </a:rPr>
              <a:t>, </a:t>
            </a:r>
            <a:r>
              <a:rPr lang="en-US" b="1" dirty="0" err="1">
                <a:latin typeface=".VnTime" pitchFamily="34" charset="0"/>
                <a:cs typeface="Times New Roman" pitchFamily="18" charset="0"/>
              </a:rPr>
              <a:t>næ</a:t>
            </a:r>
            <a:r>
              <a:rPr lang="en-US" b="1" dirty="0">
                <a:latin typeface=".VnTime" pitchFamily="34" charset="0"/>
                <a:cs typeface="Times New Roman" pitchFamily="18" charset="0"/>
              </a:rPr>
              <a:t>:</a:t>
            </a:r>
            <a:endParaRPr lang="en-US" dirty="0">
              <a:latin typeface=".VnTime" pitchFamily="34" charset="0"/>
              <a:cs typeface="Times New Roman" pitchFamily="18" charset="0"/>
            </a:endParaRPr>
          </a:p>
          <a:p>
            <a:pPr>
              <a:buNone/>
            </a:pPr>
            <a:r>
              <a:rPr lang="en-US" dirty="0">
                <a:latin typeface=".VnTime" pitchFamily="34" charset="0"/>
                <a:cs typeface="Times New Roman" pitchFamily="18" charset="0"/>
              </a:rPr>
              <a:t>- </a:t>
            </a:r>
            <a:r>
              <a:rPr lang="en-US" dirty="0" err="1">
                <a:latin typeface=".VnTime" pitchFamily="34" charset="0"/>
                <a:cs typeface="Times New Roman" pitchFamily="18" charset="0"/>
              </a:rPr>
              <a:t>Nguyªn</a:t>
            </a:r>
            <a:r>
              <a:rPr lang="en-US" dirty="0">
                <a:latin typeface=".VnTime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.VnTime" pitchFamily="34" charset="0"/>
                <a:cs typeface="Times New Roman" pitchFamily="18" charset="0"/>
              </a:rPr>
              <a:t>nh©n</a:t>
            </a:r>
            <a:r>
              <a:rPr lang="en-US" dirty="0">
                <a:latin typeface=".VnTime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.VnTime" pitchFamily="34" charset="0"/>
                <a:cs typeface="Times New Roman" pitchFamily="18" charset="0"/>
              </a:rPr>
              <a:t>tù</a:t>
            </a:r>
            <a:r>
              <a:rPr lang="en-US" dirty="0">
                <a:latin typeface=".VnTime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.VnTime" pitchFamily="34" charset="0"/>
                <a:cs typeface="Times New Roman" pitchFamily="18" charset="0"/>
              </a:rPr>
              <a:t>bèc</a:t>
            </a:r>
            <a:r>
              <a:rPr lang="en-US" dirty="0">
                <a:latin typeface=".VnTime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.VnTime" pitchFamily="34" charset="0"/>
                <a:cs typeface="Times New Roman" pitchFamily="18" charset="0"/>
              </a:rPr>
              <a:t>ch¸y</a:t>
            </a:r>
            <a:r>
              <a:rPr lang="en-US" dirty="0">
                <a:latin typeface=".VnTime" pitchFamily="34" charset="0"/>
                <a:cs typeface="Times New Roman" pitchFamily="18" charset="0"/>
              </a:rPr>
              <a:t>: </a:t>
            </a:r>
            <a:r>
              <a:rPr lang="en-US" dirty="0" err="1">
                <a:latin typeface=".VnTime" pitchFamily="34" charset="0"/>
                <a:cs typeface="Times New Roman" pitchFamily="18" charset="0"/>
              </a:rPr>
              <a:t>gç</a:t>
            </a:r>
            <a:r>
              <a:rPr lang="en-US" dirty="0">
                <a:latin typeface=".VnTime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.VnTime" pitchFamily="34" charset="0"/>
                <a:cs typeface="Times New Roman" pitchFamily="18" charset="0"/>
              </a:rPr>
              <a:t>th«ng</a:t>
            </a:r>
            <a:r>
              <a:rPr lang="en-US" dirty="0">
                <a:latin typeface=".VnTime" pitchFamily="34" charset="0"/>
                <a:cs typeface="Times New Roman" pitchFamily="18" charset="0"/>
              </a:rPr>
              <a:t> 250oC, </a:t>
            </a:r>
            <a:r>
              <a:rPr lang="en-US" dirty="0" err="1">
                <a:latin typeface=".VnTime" pitchFamily="34" charset="0"/>
                <a:cs typeface="Times New Roman" pitchFamily="18" charset="0"/>
              </a:rPr>
              <a:t>giÊy</a:t>
            </a:r>
            <a:r>
              <a:rPr lang="en-US" dirty="0">
                <a:latin typeface=".VnTime" pitchFamily="34" charset="0"/>
                <a:cs typeface="Times New Roman" pitchFamily="18" charset="0"/>
              </a:rPr>
              <a:t> 184oC, </a:t>
            </a:r>
            <a:r>
              <a:rPr lang="en-US" dirty="0" err="1">
                <a:latin typeface=".VnTime" pitchFamily="34" charset="0"/>
                <a:cs typeface="Times New Roman" pitchFamily="18" charset="0"/>
              </a:rPr>
              <a:t>v¶i</a:t>
            </a:r>
            <a:r>
              <a:rPr lang="en-US" dirty="0">
                <a:latin typeface=".VnTime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.VnTime" pitchFamily="34" charset="0"/>
                <a:cs typeface="Times New Roman" pitchFamily="18" charset="0"/>
              </a:rPr>
              <a:t>sîi</a:t>
            </a:r>
            <a:r>
              <a:rPr lang="en-US" dirty="0">
                <a:latin typeface=".VnTime" pitchFamily="34" charset="0"/>
                <a:cs typeface="Times New Roman" pitchFamily="18" charset="0"/>
              </a:rPr>
              <a:t> ho¸ </a:t>
            </a:r>
            <a:r>
              <a:rPr lang="en-US" dirty="0" err="1">
                <a:latin typeface=".VnTime" pitchFamily="34" charset="0"/>
                <a:cs typeface="Times New Roman" pitchFamily="18" charset="0"/>
              </a:rPr>
              <a:t>häc</a:t>
            </a:r>
            <a:r>
              <a:rPr lang="en-US" dirty="0">
                <a:latin typeface=".VnTime" pitchFamily="34" charset="0"/>
                <a:cs typeface="Times New Roman" pitchFamily="18" charset="0"/>
              </a:rPr>
              <a:t> 180oC …</a:t>
            </a:r>
          </a:p>
          <a:p>
            <a:pPr>
              <a:buNone/>
            </a:pPr>
            <a:r>
              <a:rPr lang="pt-BR" dirty="0">
                <a:latin typeface=".VnTime" pitchFamily="34" charset="0"/>
                <a:cs typeface="Times New Roman" pitchFamily="18" charset="0"/>
              </a:rPr>
              <a:t>- Nguyªn nh©n ch¸y do nhiÖt ®é cao ®ñ søc ®èt ch¸y mét sè chÊt </a:t>
            </a:r>
            <a:r>
              <a:rPr lang="pt-BR" dirty="0" smtClean="0">
                <a:latin typeface=".VnTime" pitchFamily="34" charset="0"/>
                <a:cs typeface="Times New Roman" pitchFamily="18" charset="0"/>
              </a:rPr>
              <a:t>như que diªm</a:t>
            </a:r>
            <a:r>
              <a:rPr lang="pt-BR" dirty="0">
                <a:latin typeface=".VnTime" pitchFamily="34" charset="0"/>
                <a:cs typeface="Times New Roman" pitchFamily="18" charset="0"/>
              </a:rPr>
              <a:t>, </a:t>
            </a:r>
            <a:r>
              <a:rPr lang="pt-BR" dirty="0" smtClean="0">
                <a:latin typeface=".VnTime" pitchFamily="34" charset="0"/>
                <a:cs typeface="Times New Roman" pitchFamily="18" charset="0"/>
              </a:rPr>
              <a:t>d©m </a:t>
            </a:r>
            <a:r>
              <a:rPr lang="pt-BR" dirty="0">
                <a:latin typeface=".VnTime" pitchFamily="34" charset="0"/>
                <a:cs typeface="Times New Roman" pitchFamily="18" charset="0"/>
              </a:rPr>
              <a:t>bµo, gç (750-800oC) nh− khi hµn h¬i, hµn ®iÖn...</a:t>
            </a:r>
            <a:endParaRPr lang="en-US" dirty="0">
              <a:latin typeface=".VnTime" pitchFamily="34" charset="0"/>
              <a:cs typeface="Times New Roman" pitchFamily="18" charset="0"/>
            </a:endParaRPr>
          </a:p>
          <a:p>
            <a:pPr>
              <a:buNone/>
            </a:pPr>
            <a:r>
              <a:rPr lang="pt-BR" dirty="0">
                <a:latin typeface=".VnTime" pitchFamily="34" charset="0"/>
                <a:cs typeface="Times New Roman" pitchFamily="18" charset="0"/>
              </a:rPr>
              <a:t>- Nguyªn nh©n ch¸y do ma s¸t (mµi, m¸y bay r¬i).</a:t>
            </a:r>
            <a:endParaRPr lang="en-US" dirty="0">
              <a:latin typeface=".VnTime" pitchFamily="34" charset="0"/>
              <a:cs typeface="Times New Roman" pitchFamily="18" charset="0"/>
            </a:endParaRPr>
          </a:p>
          <a:p>
            <a:pPr>
              <a:buNone/>
            </a:pPr>
            <a:r>
              <a:rPr lang="pt-BR" dirty="0">
                <a:latin typeface=".VnTime" pitchFamily="34" charset="0"/>
                <a:cs typeface="Times New Roman" pitchFamily="18" charset="0"/>
              </a:rPr>
              <a:t> </a:t>
            </a:r>
            <a:r>
              <a:rPr lang="pt-BR" dirty="0" smtClean="0">
                <a:latin typeface=".VnTime" pitchFamily="34" charset="0"/>
                <a:cs typeface="Times New Roman" pitchFamily="18" charset="0"/>
              </a:rPr>
              <a:t>- </a:t>
            </a:r>
            <a:r>
              <a:rPr lang="pt-BR" dirty="0">
                <a:latin typeface=".VnTime" pitchFamily="34" charset="0"/>
                <a:cs typeface="Times New Roman" pitchFamily="18" charset="0"/>
              </a:rPr>
              <a:t>Nguyªn nh©n ch¸y do t¸c dông cña ho¸ chÊt.</a:t>
            </a:r>
            <a:endParaRPr lang="en-US" dirty="0">
              <a:latin typeface=".VnTime" pitchFamily="34" charset="0"/>
              <a:cs typeface="Times New Roman" pitchFamily="18" charset="0"/>
            </a:endParaRPr>
          </a:p>
          <a:p>
            <a:pPr>
              <a:buNone/>
            </a:pPr>
            <a:r>
              <a:rPr lang="pt-BR" dirty="0">
                <a:latin typeface=".VnTime" pitchFamily="34" charset="0"/>
                <a:cs typeface="Times New Roman" pitchFamily="18" charset="0"/>
              </a:rPr>
              <a:t>- Nguyªn nh©n ch¸y do sÐt ®¸nh, do chËp ®iÖn, do ®ãng cÇu dao ®iÖn.</a:t>
            </a:r>
            <a:endParaRPr lang="en-US" dirty="0">
              <a:latin typeface=".VnTime" pitchFamily="34" charset="0"/>
              <a:cs typeface="Times New Roman" pitchFamily="18" charset="0"/>
            </a:endParaRPr>
          </a:p>
          <a:p>
            <a:pPr>
              <a:buNone/>
            </a:pPr>
            <a:r>
              <a:rPr lang="pt-BR" dirty="0">
                <a:latin typeface=".VnTime" pitchFamily="34" charset="0"/>
                <a:cs typeface="Times New Roman" pitchFamily="18" charset="0"/>
              </a:rPr>
              <a:t>- Nguyªn nh©n sö dông c¸c thiÕt bÞ cã nhiÖt ®é cao </a:t>
            </a:r>
            <a:r>
              <a:rPr lang="pt-BR" dirty="0" smtClean="0">
                <a:latin typeface=".VnTime" pitchFamily="34" charset="0"/>
                <a:cs typeface="Times New Roman" pitchFamily="18" charset="0"/>
              </a:rPr>
              <a:t>nh­ </a:t>
            </a:r>
            <a:r>
              <a:rPr lang="pt-BR" dirty="0">
                <a:latin typeface=".VnTime" pitchFamily="34" charset="0"/>
                <a:cs typeface="Times New Roman" pitchFamily="18" charset="0"/>
              </a:rPr>
              <a:t>lß ®èt, lß nung, c¸c </a:t>
            </a:r>
            <a:r>
              <a:rPr lang="pt-BR" dirty="0" smtClean="0">
                <a:latin typeface=".VnTime" pitchFamily="34" charset="0"/>
                <a:cs typeface="Times New Roman" pitchFamily="18" charset="0"/>
              </a:rPr>
              <a:t>®­êng </a:t>
            </a:r>
            <a:r>
              <a:rPr lang="pt-BR" dirty="0">
                <a:latin typeface=".VnTime" pitchFamily="34" charset="0"/>
                <a:cs typeface="Times New Roman" pitchFamily="18" charset="0"/>
              </a:rPr>
              <a:t>èng</a:t>
            </a:r>
            <a:endParaRPr lang="en-US" dirty="0">
              <a:latin typeface=".VnTime" pitchFamily="34" charset="0"/>
              <a:cs typeface="Times New Roman" pitchFamily="18" charset="0"/>
            </a:endParaRPr>
          </a:p>
          <a:p>
            <a:pPr>
              <a:buNone/>
            </a:pPr>
            <a:r>
              <a:rPr lang="pt-BR" dirty="0">
                <a:latin typeface=".VnTime" pitchFamily="34" charset="0"/>
                <a:cs typeface="Times New Roman" pitchFamily="18" charset="0"/>
              </a:rPr>
              <a:t>dÉn khÝ ch¸y, c¸c bÓ chøa nhiªn liÖu dÔ ch¸y, gÆp löa hay tia löa ®iÖn cã thÓ g©y ch¸y, næ…</a:t>
            </a:r>
            <a:endParaRPr lang="en-US" dirty="0">
              <a:latin typeface=".VnTime" pitchFamily="34" charset="0"/>
              <a:cs typeface="Times New Roman" pitchFamily="18" charset="0"/>
            </a:endParaRPr>
          </a:p>
          <a:p>
            <a:pPr>
              <a:buNone/>
            </a:pPr>
            <a:r>
              <a:rPr lang="pt-BR" dirty="0">
                <a:latin typeface=".VnTime" pitchFamily="34" charset="0"/>
                <a:cs typeface="Times New Roman" pitchFamily="18" charset="0"/>
              </a:rPr>
              <a:t>- Nguyªn nh©n do ®é bÒn thiÕt bÞ kh«ng ®¶m b¶o.</a:t>
            </a:r>
            <a:endParaRPr lang="en-US" dirty="0">
              <a:latin typeface=".VnTime" pitchFamily="34" charset="0"/>
              <a:cs typeface="Times New Roman" pitchFamily="18" charset="0"/>
            </a:endParaRPr>
          </a:p>
          <a:p>
            <a:pPr>
              <a:buNone/>
            </a:pPr>
            <a:r>
              <a:rPr lang="pt-BR" dirty="0">
                <a:latin typeface=".VnTime" pitchFamily="34" charset="0"/>
                <a:cs typeface="Times New Roman" pitchFamily="18" charset="0"/>
              </a:rPr>
              <a:t>- Nguyªn nh©n </a:t>
            </a:r>
            <a:r>
              <a:rPr lang="pt-BR" dirty="0" smtClean="0">
                <a:latin typeface=".VnTime" pitchFamily="34" charset="0"/>
                <a:cs typeface="Times New Roman" pitchFamily="18" charset="0"/>
              </a:rPr>
              <a:t>ng­êi </a:t>
            </a:r>
            <a:r>
              <a:rPr lang="pt-BR" dirty="0">
                <a:latin typeface=".VnTime" pitchFamily="34" charset="0"/>
                <a:cs typeface="Times New Roman" pitchFamily="18" charset="0"/>
              </a:rPr>
              <a:t>s¶n xuÊt thao t¸c kh«ng ®óng quy ®Þnh</a:t>
            </a:r>
            <a:endParaRPr lang="en-US" dirty="0">
              <a:latin typeface=".VnTime" pitchFamily="34" charset="0"/>
              <a:cs typeface="Times New Roman" pitchFamily="18" charset="0"/>
            </a:endParaRPr>
          </a:p>
          <a:p>
            <a:pPr>
              <a:buNone/>
            </a:pPr>
            <a:r>
              <a:rPr lang="pt-BR" b="1" i="1" dirty="0">
                <a:latin typeface=".VnTime" pitchFamily="34" charset="0"/>
                <a:cs typeface="Times New Roman" pitchFamily="18" charset="0"/>
              </a:rPr>
              <a:t>* Næ lý häc: </a:t>
            </a:r>
            <a:r>
              <a:rPr lang="pt-BR" dirty="0">
                <a:latin typeface=".VnTime" pitchFamily="34" charset="0"/>
                <a:cs typeface="Times New Roman" pitchFamily="18" charset="0"/>
              </a:rPr>
              <a:t>lµ </a:t>
            </a:r>
            <a:r>
              <a:rPr lang="pt-BR" dirty="0" smtClean="0">
                <a:latin typeface=".VnTime" pitchFamily="34" charset="0"/>
                <a:cs typeface="Times New Roman" pitchFamily="18" charset="0"/>
              </a:rPr>
              <a:t>tr­êng </a:t>
            </a:r>
            <a:r>
              <a:rPr lang="pt-BR" dirty="0">
                <a:latin typeface=".VnTime" pitchFamily="34" charset="0"/>
                <a:cs typeface="Times New Roman" pitchFamily="18" charset="0"/>
              </a:rPr>
              <a:t>hîp næ do ¸p suÊt trong mét thÓ </a:t>
            </a:r>
            <a:r>
              <a:rPr lang="pt-BR" dirty="0" smtClean="0">
                <a:latin typeface=".VnTime" pitchFamily="34" charset="0"/>
                <a:cs typeface="Times New Roman" pitchFamily="18" charset="0"/>
              </a:rPr>
              <a:t>tÝch </a:t>
            </a:r>
            <a:r>
              <a:rPr lang="pt-BR" sz="2900" dirty="0" smtClean="0">
                <a:latin typeface=".VnTime" pitchFamily="34" charset="0"/>
                <a:cs typeface="Times New Roman" pitchFamily="18" charset="0"/>
              </a:rPr>
              <a:t>tăng</a:t>
            </a:r>
            <a:r>
              <a:rPr lang="pt-BR" dirty="0" smtClean="0">
                <a:latin typeface=".VnTime" pitchFamily="34" charset="0"/>
                <a:cs typeface="Times New Roman" pitchFamily="18" charset="0"/>
              </a:rPr>
              <a:t> </a:t>
            </a:r>
            <a:r>
              <a:rPr lang="pt-BR" dirty="0">
                <a:latin typeface=".VnTime" pitchFamily="34" charset="0"/>
                <a:cs typeface="Times New Roman" pitchFamily="18" charset="0"/>
              </a:rPr>
              <a:t>cao mµ vá b×nh chøa kh«ng chÞu næi ¸p suÊt nÐn ®ã nªn bÞ næ.</a:t>
            </a:r>
            <a:endParaRPr lang="en-US" dirty="0">
              <a:latin typeface=".VnTime" pitchFamily="34" charset="0"/>
              <a:cs typeface="Times New Roman" pitchFamily="18" charset="0"/>
            </a:endParaRPr>
          </a:p>
          <a:p>
            <a:pPr>
              <a:buNone/>
            </a:pPr>
            <a:r>
              <a:rPr lang="pt-BR" b="1" i="1" dirty="0">
                <a:latin typeface=".VnTime" pitchFamily="34" charset="0"/>
                <a:cs typeface="Times New Roman" pitchFamily="18" charset="0"/>
              </a:rPr>
              <a:t>* Næ ho¸ häc: </a:t>
            </a:r>
            <a:r>
              <a:rPr lang="pt-BR" dirty="0">
                <a:latin typeface=".VnTime" pitchFamily="34" charset="0"/>
                <a:cs typeface="Times New Roman" pitchFamily="18" charset="0"/>
              </a:rPr>
              <a:t>lµ hiÖn </a:t>
            </a:r>
            <a:r>
              <a:rPr lang="pt-BR" dirty="0" smtClean="0">
                <a:latin typeface=".VnTime" pitchFamily="34" charset="0"/>
                <a:cs typeface="Times New Roman" pitchFamily="18" charset="0"/>
              </a:rPr>
              <a:t>t­îng </a:t>
            </a:r>
            <a:r>
              <a:rPr lang="pt-BR" dirty="0">
                <a:latin typeface=".VnTime" pitchFamily="34" charset="0"/>
                <a:cs typeface="Times New Roman" pitchFamily="18" charset="0"/>
              </a:rPr>
              <a:t>næ do ch¸y cùc nhanh g©y ra (thuèc sóng, bom, ®¹n, </a:t>
            </a:r>
            <a:r>
              <a:rPr lang="pt-BR" dirty="0" smtClean="0">
                <a:latin typeface=".VnTime" pitchFamily="34" charset="0"/>
                <a:cs typeface="Times New Roman" pitchFamily="18" charset="0"/>
              </a:rPr>
              <a:t>min</a:t>
            </a:r>
            <a:r>
              <a:rPr lang="pt-BR" dirty="0">
                <a:latin typeface=".VnTime" pitchFamily="34" charset="0"/>
                <a:cs typeface="Times New Roman" pitchFamily="18" charset="0"/>
              </a:rPr>
              <a:t>... </a:t>
            </a:r>
            <a:r>
              <a:rPr lang="en-US" dirty="0">
                <a:latin typeface=".VnTime" pitchFamily="34" charset="0"/>
                <a:cs typeface="Times New Roman" pitchFamily="18" charset="0"/>
              </a:rPr>
              <a:t>).</a:t>
            </a:r>
          </a:p>
          <a:p>
            <a:pPr>
              <a:buNone/>
            </a:pPr>
            <a:r>
              <a:rPr lang="en-US" dirty="0">
                <a:latin typeface=".VnTime" pitchFamily="34" charset="0"/>
                <a:cs typeface="Times New Roman" pitchFamily="18" charset="0"/>
              </a:rPr>
              <a:t> 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MSDUNG~1\AppData\Local\Temp\Rar$DI15.1297\download (5)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4800" y="304800"/>
            <a:ext cx="4114800" cy="281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C:\Users\MSDUNG~1\AppData\Local\Temp\Rar$DI16.3868\images (1)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304800"/>
            <a:ext cx="3962400" cy="281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5" descr="C:\Users\MSDUNG~1\AppData\Local\Temp\Rar$DI16.0471\download.jpg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52600" y="3352800"/>
            <a:ext cx="5791200" cy="297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09600"/>
            <a:ext cx="7848600" cy="5562600"/>
          </a:xfrm>
        </p:spPr>
        <p:txBody>
          <a:bodyPr>
            <a:normAutofit fontScale="40000" lnSpcReduction="20000"/>
          </a:bodyPr>
          <a:lstStyle/>
          <a:p>
            <a:pPr>
              <a:buNone/>
            </a:pPr>
            <a:r>
              <a:rPr lang="en-US" sz="7400" b="1" dirty="0" smtClean="0">
                <a:latin typeface=".VnTime" pitchFamily="34" charset="0"/>
              </a:rPr>
              <a:t>2.Nguyªn </a:t>
            </a:r>
            <a:r>
              <a:rPr lang="en-US" sz="7400" b="1" dirty="0" err="1">
                <a:latin typeface=".VnTime" pitchFamily="34" charset="0"/>
              </a:rPr>
              <a:t>lý</a:t>
            </a:r>
            <a:r>
              <a:rPr lang="en-US" sz="7400" b="1" dirty="0">
                <a:latin typeface=".VnTime" pitchFamily="34" charset="0"/>
              </a:rPr>
              <a:t> </a:t>
            </a:r>
            <a:r>
              <a:rPr lang="en-US" sz="7400" b="1" dirty="0" err="1">
                <a:latin typeface=".VnTime" pitchFamily="34" charset="0"/>
              </a:rPr>
              <a:t>phßng</a:t>
            </a:r>
            <a:r>
              <a:rPr lang="en-US" sz="7400" b="1" dirty="0">
                <a:latin typeface=".VnTime" pitchFamily="34" charset="0"/>
              </a:rPr>
              <a:t>, </a:t>
            </a:r>
            <a:r>
              <a:rPr lang="en-US" sz="7400" b="1" dirty="0" err="1">
                <a:latin typeface=".VnTime" pitchFamily="34" charset="0"/>
              </a:rPr>
              <a:t>chèng</a:t>
            </a:r>
            <a:r>
              <a:rPr lang="en-US" sz="7400" b="1" dirty="0">
                <a:latin typeface=".VnTime" pitchFamily="34" charset="0"/>
              </a:rPr>
              <a:t> </a:t>
            </a:r>
            <a:r>
              <a:rPr lang="en-US" sz="7400" b="1" dirty="0" err="1">
                <a:latin typeface=".VnTime" pitchFamily="34" charset="0"/>
              </a:rPr>
              <a:t>ch¸y</a:t>
            </a:r>
            <a:r>
              <a:rPr lang="en-US" sz="7400" b="1" dirty="0">
                <a:latin typeface=".VnTime" pitchFamily="34" charset="0"/>
              </a:rPr>
              <a:t>, </a:t>
            </a:r>
            <a:r>
              <a:rPr lang="en-US" sz="7400" b="1" dirty="0" err="1">
                <a:latin typeface=".VnTime" pitchFamily="34" charset="0"/>
              </a:rPr>
              <a:t>næ</a:t>
            </a:r>
            <a:r>
              <a:rPr lang="en-US" sz="5500" b="1" dirty="0">
                <a:latin typeface=".VnTime" pitchFamily="34" charset="0"/>
              </a:rPr>
              <a:t>:</a:t>
            </a:r>
            <a:endParaRPr lang="en-US" sz="5500" dirty="0">
              <a:latin typeface=".VnTime" pitchFamily="34" charset="0"/>
            </a:endParaRPr>
          </a:p>
          <a:p>
            <a:pPr>
              <a:buNone/>
            </a:pPr>
            <a:r>
              <a:rPr lang="en-US" sz="5500" dirty="0" err="1">
                <a:latin typeface=".VnTime" pitchFamily="34" charset="0"/>
              </a:rPr>
              <a:t>Nguyªn</a:t>
            </a:r>
            <a:r>
              <a:rPr lang="en-US" sz="5500" dirty="0">
                <a:latin typeface=".VnTime" pitchFamily="34" charset="0"/>
              </a:rPr>
              <a:t> </a:t>
            </a:r>
            <a:r>
              <a:rPr lang="en-US" sz="5500" dirty="0" err="1">
                <a:latin typeface=".VnTime" pitchFamily="34" charset="0"/>
              </a:rPr>
              <a:t>lý</a:t>
            </a:r>
            <a:r>
              <a:rPr lang="en-US" sz="5500" dirty="0">
                <a:latin typeface=".VnTime" pitchFamily="34" charset="0"/>
              </a:rPr>
              <a:t> </a:t>
            </a:r>
            <a:r>
              <a:rPr lang="en-US" sz="5500" dirty="0" err="1">
                <a:latin typeface=".VnTime" pitchFamily="34" charset="0"/>
              </a:rPr>
              <a:t>phßng</a:t>
            </a:r>
            <a:r>
              <a:rPr lang="en-US" sz="5500" dirty="0">
                <a:latin typeface=".VnTime" pitchFamily="34" charset="0"/>
              </a:rPr>
              <a:t> </a:t>
            </a:r>
            <a:r>
              <a:rPr lang="en-US" sz="5500" dirty="0" err="1">
                <a:latin typeface=".VnTime" pitchFamily="34" charset="0"/>
              </a:rPr>
              <a:t>ch¸y</a:t>
            </a:r>
            <a:r>
              <a:rPr lang="en-US" sz="5500" dirty="0">
                <a:latin typeface=".VnTime" pitchFamily="34" charset="0"/>
              </a:rPr>
              <a:t>, </a:t>
            </a:r>
            <a:r>
              <a:rPr lang="en-US" sz="5500" dirty="0" err="1">
                <a:latin typeface=".VnTime" pitchFamily="34" charset="0"/>
              </a:rPr>
              <a:t>næ</a:t>
            </a:r>
            <a:r>
              <a:rPr lang="en-US" sz="5500" dirty="0">
                <a:latin typeface=".VnTime" pitchFamily="34" charset="0"/>
              </a:rPr>
              <a:t> lµ </a:t>
            </a:r>
            <a:r>
              <a:rPr lang="en-US" sz="5500" dirty="0" err="1">
                <a:latin typeface=".VnTime" pitchFamily="34" charset="0"/>
              </a:rPr>
              <a:t>t¸ch</a:t>
            </a:r>
            <a:r>
              <a:rPr lang="en-US" sz="5500" dirty="0">
                <a:latin typeface=".VnTime" pitchFamily="34" charset="0"/>
              </a:rPr>
              <a:t> </a:t>
            </a:r>
            <a:r>
              <a:rPr lang="en-US" sz="5500" dirty="0" err="1">
                <a:latin typeface=".VnTime" pitchFamily="34" charset="0"/>
              </a:rPr>
              <a:t>rêi</a:t>
            </a:r>
            <a:r>
              <a:rPr lang="en-US" sz="5500" dirty="0">
                <a:latin typeface=".VnTime" pitchFamily="34" charset="0"/>
              </a:rPr>
              <a:t> 3 </a:t>
            </a:r>
            <a:r>
              <a:rPr lang="en-US" sz="5500" dirty="0" err="1">
                <a:latin typeface=".VnTime" pitchFamily="34" charset="0"/>
              </a:rPr>
              <a:t>yÕu</a:t>
            </a:r>
            <a:r>
              <a:rPr lang="en-US" sz="5500" dirty="0">
                <a:latin typeface=".VnTime" pitchFamily="34" charset="0"/>
              </a:rPr>
              <a:t> </a:t>
            </a:r>
            <a:r>
              <a:rPr lang="en-US" sz="5500" dirty="0" err="1">
                <a:latin typeface=".VnTime" pitchFamily="34" charset="0"/>
              </a:rPr>
              <a:t>tè</a:t>
            </a:r>
            <a:r>
              <a:rPr lang="en-US" sz="5500" dirty="0">
                <a:latin typeface=".VnTime" pitchFamily="34" charset="0"/>
              </a:rPr>
              <a:t> lµ </a:t>
            </a:r>
            <a:r>
              <a:rPr lang="en-US" sz="5500" dirty="0" err="1">
                <a:latin typeface=".VnTime" pitchFamily="34" charset="0"/>
              </a:rPr>
              <a:t>chÊt</a:t>
            </a:r>
            <a:r>
              <a:rPr lang="en-US" sz="5500" dirty="0">
                <a:latin typeface=".VnTime" pitchFamily="34" charset="0"/>
              </a:rPr>
              <a:t> </a:t>
            </a:r>
            <a:r>
              <a:rPr lang="en-US" sz="5500" dirty="0" err="1">
                <a:latin typeface=".VnTime" pitchFamily="34" charset="0"/>
              </a:rPr>
              <a:t>ch¸y</a:t>
            </a:r>
            <a:r>
              <a:rPr lang="en-US" sz="5500" dirty="0">
                <a:latin typeface=".VnTime" pitchFamily="34" charset="0"/>
              </a:rPr>
              <a:t>, </a:t>
            </a:r>
            <a:r>
              <a:rPr lang="en-US" sz="5500" dirty="0" err="1">
                <a:latin typeface=".VnTime" pitchFamily="34" charset="0"/>
              </a:rPr>
              <a:t>chÊt</a:t>
            </a:r>
            <a:r>
              <a:rPr lang="en-US" sz="5500" dirty="0">
                <a:latin typeface=".VnTime" pitchFamily="34" charset="0"/>
              </a:rPr>
              <a:t> «</a:t>
            </a:r>
            <a:r>
              <a:rPr lang="en-US" sz="5500" dirty="0" err="1">
                <a:latin typeface=".VnTime" pitchFamily="34" charset="0"/>
              </a:rPr>
              <a:t>xy</a:t>
            </a:r>
            <a:r>
              <a:rPr lang="en-US" sz="5500" dirty="0">
                <a:latin typeface=".VnTime" pitchFamily="34" charset="0"/>
              </a:rPr>
              <a:t> ho¸ vµ </a:t>
            </a:r>
            <a:r>
              <a:rPr lang="en-US" sz="5500" dirty="0" err="1">
                <a:latin typeface=".VnTime" pitchFamily="34" charset="0"/>
              </a:rPr>
              <a:t>måi</a:t>
            </a:r>
            <a:r>
              <a:rPr lang="en-US" sz="5500" dirty="0">
                <a:latin typeface=".VnTime" pitchFamily="34" charset="0"/>
              </a:rPr>
              <a:t> b¾t </a:t>
            </a:r>
            <a:r>
              <a:rPr lang="en-US" sz="5500" dirty="0" err="1">
                <a:latin typeface=".VnTime" pitchFamily="34" charset="0"/>
              </a:rPr>
              <a:t>löa</a:t>
            </a:r>
            <a:r>
              <a:rPr lang="en-US" sz="5500" dirty="0">
                <a:latin typeface=".VnTime" pitchFamily="34" charset="0"/>
              </a:rPr>
              <a:t> </a:t>
            </a:r>
            <a:r>
              <a:rPr lang="en-US" sz="5500" dirty="0" err="1">
                <a:latin typeface=".VnTime" pitchFamily="34" charset="0"/>
              </a:rPr>
              <a:t>th</a:t>
            </a:r>
            <a:r>
              <a:rPr lang="en-US" sz="5500" dirty="0">
                <a:latin typeface=".VnTime" pitchFamily="34" charset="0"/>
              </a:rPr>
              <a:t>× </a:t>
            </a:r>
            <a:r>
              <a:rPr lang="en-US" sz="5500" dirty="0" err="1">
                <a:latin typeface=".VnTime" pitchFamily="34" charset="0"/>
              </a:rPr>
              <a:t>ch¸y</a:t>
            </a:r>
            <a:r>
              <a:rPr lang="en-US" sz="5500" dirty="0">
                <a:latin typeface=".VnTime" pitchFamily="34" charset="0"/>
              </a:rPr>
              <a:t> </a:t>
            </a:r>
            <a:r>
              <a:rPr lang="en-US" sz="5500" dirty="0" err="1">
                <a:latin typeface=".VnTime" pitchFamily="34" charset="0"/>
              </a:rPr>
              <a:t>næ</a:t>
            </a:r>
            <a:r>
              <a:rPr lang="en-US" sz="5500" dirty="0">
                <a:latin typeface=".VnTime" pitchFamily="34" charset="0"/>
              </a:rPr>
              <a:t> </a:t>
            </a:r>
            <a:r>
              <a:rPr lang="en-US" sz="5500" dirty="0" err="1">
                <a:latin typeface=".VnTime" pitchFamily="34" charset="0"/>
              </a:rPr>
              <a:t>kh«ng</a:t>
            </a:r>
            <a:r>
              <a:rPr lang="en-US" sz="5500" dirty="0">
                <a:latin typeface=".VnTime" pitchFamily="34" charset="0"/>
              </a:rPr>
              <a:t> </a:t>
            </a:r>
            <a:r>
              <a:rPr lang="en-US" sz="5500" dirty="0" err="1">
                <a:latin typeface=".VnTime" pitchFamily="34" charset="0"/>
              </a:rPr>
              <a:t>thÓ</a:t>
            </a:r>
            <a:r>
              <a:rPr lang="en-US" sz="5500" dirty="0">
                <a:latin typeface=".VnTime" pitchFamily="34" charset="0"/>
              </a:rPr>
              <a:t> </a:t>
            </a:r>
            <a:r>
              <a:rPr lang="en-US" sz="5500" dirty="0" err="1">
                <a:latin typeface=".VnTime" pitchFamily="34" charset="0"/>
              </a:rPr>
              <a:t>x¶y</a:t>
            </a:r>
            <a:r>
              <a:rPr lang="en-US" sz="5500" dirty="0">
                <a:latin typeface=".VnTime" pitchFamily="34" charset="0"/>
              </a:rPr>
              <a:t> </a:t>
            </a:r>
            <a:r>
              <a:rPr lang="en-US" sz="5500" dirty="0" err="1">
                <a:latin typeface=".VnTime" pitchFamily="34" charset="0"/>
              </a:rPr>
              <a:t>ra</a:t>
            </a:r>
            <a:r>
              <a:rPr lang="en-US" sz="5500" dirty="0">
                <a:latin typeface=".VnTime" pitchFamily="34" charset="0"/>
              </a:rPr>
              <a:t> </a:t>
            </a:r>
            <a:r>
              <a:rPr lang="en-US" sz="5500" dirty="0" smtClean="0">
                <a:latin typeface=".VnTime" pitchFamily="34" charset="0"/>
              </a:rPr>
              <a:t>®­</a:t>
            </a:r>
            <a:r>
              <a:rPr lang="en-US" sz="5500" dirty="0" err="1" smtClean="0">
                <a:latin typeface=".VnTime" pitchFamily="34" charset="0"/>
              </a:rPr>
              <a:t>îc</a:t>
            </a:r>
            <a:r>
              <a:rPr lang="en-US" sz="5500" dirty="0">
                <a:latin typeface=".VnTime" pitchFamily="34" charset="0"/>
              </a:rPr>
              <a:t>.</a:t>
            </a:r>
          </a:p>
          <a:p>
            <a:pPr>
              <a:buNone/>
            </a:pPr>
            <a:r>
              <a:rPr lang="en-US" sz="5500" dirty="0" err="1">
                <a:latin typeface=".VnTime" pitchFamily="34" charset="0"/>
              </a:rPr>
              <a:t>Nguyªn</a:t>
            </a:r>
            <a:r>
              <a:rPr lang="en-US" sz="5500" dirty="0">
                <a:latin typeface=".VnTime" pitchFamily="34" charset="0"/>
              </a:rPr>
              <a:t> </a:t>
            </a:r>
            <a:r>
              <a:rPr lang="en-US" sz="5500" dirty="0" err="1">
                <a:latin typeface=".VnTime" pitchFamily="34" charset="0"/>
              </a:rPr>
              <a:t>lý</a:t>
            </a:r>
            <a:r>
              <a:rPr lang="en-US" sz="5500" dirty="0">
                <a:latin typeface=".VnTime" pitchFamily="34" charset="0"/>
              </a:rPr>
              <a:t> </a:t>
            </a:r>
            <a:r>
              <a:rPr lang="en-US" sz="5500" dirty="0" err="1">
                <a:latin typeface=".VnTime" pitchFamily="34" charset="0"/>
              </a:rPr>
              <a:t>chèng</a:t>
            </a:r>
            <a:r>
              <a:rPr lang="en-US" sz="5500" dirty="0">
                <a:latin typeface=".VnTime" pitchFamily="34" charset="0"/>
              </a:rPr>
              <a:t> </a:t>
            </a:r>
            <a:r>
              <a:rPr lang="en-US" sz="5500" dirty="0" err="1">
                <a:latin typeface=".VnTime" pitchFamily="34" charset="0"/>
              </a:rPr>
              <a:t>ch¸y</a:t>
            </a:r>
            <a:r>
              <a:rPr lang="en-US" sz="5500" dirty="0">
                <a:latin typeface=".VnTime" pitchFamily="34" charset="0"/>
              </a:rPr>
              <a:t>, </a:t>
            </a:r>
            <a:r>
              <a:rPr lang="en-US" sz="5500" dirty="0" err="1">
                <a:latin typeface=".VnTime" pitchFamily="34" charset="0"/>
              </a:rPr>
              <a:t>næ</a:t>
            </a:r>
            <a:r>
              <a:rPr lang="en-US" sz="5500" dirty="0">
                <a:latin typeface=".VnTime" pitchFamily="34" charset="0"/>
              </a:rPr>
              <a:t> lµ h¹ </a:t>
            </a:r>
            <a:r>
              <a:rPr lang="en-US" sz="5500" dirty="0" err="1">
                <a:latin typeface=".VnTime" pitchFamily="34" charset="0"/>
              </a:rPr>
              <a:t>thÊp</a:t>
            </a:r>
            <a:r>
              <a:rPr lang="en-US" sz="5500" dirty="0">
                <a:latin typeface=".VnTime" pitchFamily="34" charset="0"/>
              </a:rPr>
              <a:t> </a:t>
            </a:r>
            <a:r>
              <a:rPr lang="en-US" sz="5500" dirty="0" err="1">
                <a:latin typeface=".VnTime" pitchFamily="34" charset="0"/>
              </a:rPr>
              <a:t>tèc</a:t>
            </a:r>
            <a:r>
              <a:rPr lang="en-US" sz="5500" dirty="0">
                <a:latin typeface=".VnTime" pitchFamily="34" charset="0"/>
              </a:rPr>
              <a:t> ®é </a:t>
            </a:r>
            <a:r>
              <a:rPr lang="en-US" sz="5500" dirty="0" err="1">
                <a:latin typeface=".VnTime" pitchFamily="34" charset="0"/>
              </a:rPr>
              <a:t>ch¸y</a:t>
            </a:r>
            <a:r>
              <a:rPr lang="en-US" sz="5500" dirty="0">
                <a:latin typeface=".VnTime" pitchFamily="34" charset="0"/>
              </a:rPr>
              <a:t> </a:t>
            </a:r>
            <a:r>
              <a:rPr lang="en-US" sz="5500" dirty="0" err="1">
                <a:latin typeface=".VnTime" pitchFamily="34" charset="0"/>
              </a:rPr>
              <a:t>cña</a:t>
            </a:r>
            <a:r>
              <a:rPr lang="en-US" sz="5500" dirty="0">
                <a:latin typeface=".VnTime" pitchFamily="34" charset="0"/>
              </a:rPr>
              <a:t> </a:t>
            </a:r>
            <a:r>
              <a:rPr lang="en-US" sz="5500" dirty="0" err="1">
                <a:latin typeface=".VnTime" pitchFamily="34" charset="0"/>
              </a:rPr>
              <a:t>vËt</a:t>
            </a:r>
            <a:r>
              <a:rPr lang="en-US" sz="5500" dirty="0">
                <a:latin typeface=".VnTime" pitchFamily="34" charset="0"/>
              </a:rPr>
              <a:t> </a:t>
            </a:r>
            <a:r>
              <a:rPr lang="en-US" sz="5500" dirty="0" err="1">
                <a:latin typeface=".VnTime" pitchFamily="34" charset="0"/>
              </a:rPr>
              <a:t>liÖu</a:t>
            </a:r>
            <a:r>
              <a:rPr lang="en-US" sz="5500" dirty="0">
                <a:latin typeface=".VnTime" pitchFamily="34" charset="0"/>
              </a:rPr>
              <a:t> ®</a:t>
            </a:r>
            <a:r>
              <a:rPr lang="en-US" sz="5500" dirty="0" err="1">
                <a:latin typeface=".VnTime" pitchFamily="34" charset="0"/>
              </a:rPr>
              <a:t>ang</a:t>
            </a:r>
            <a:r>
              <a:rPr lang="en-US" sz="5500" dirty="0">
                <a:latin typeface=".VnTime" pitchFamily="34" charset="0"/>
              </a:rPr>
              <a:t> </a:t>
            </a:r>
            <a:r>
              <a:rPr lang="en-US" sz="5500" dirty="0" err="1">
                <a:latin typeface=".VnTime" pitchFamily="34" charset="0"/>
              </a:rPr>
              <a:t>ch¸y</a:t>
            </a:r>
            <a:r>
              <a:rPr lang="en-US" sz="5500" dirty="0">
                <a:latin typeface=".VnTime" pitchFamily="34" charset="0"/>
              </a:rPr>
              <a:t> ®</a:t>
            </a:r>
            <a:r>
              <a:rPr lang="en-US" sz="5500" dirty="0" err="1">
                <a:latin typeface=".VnTime" pitchFamily="34" charset="0"/>
              </a:rPr>
              <a:t>Õn</a:t>
            </a:r>
            <a:r>
              <a:rPr lang="en-US" sz="5500" dirty="0">
                <a:latin typeface=".VnTime" pitchFamily="34" charset="0"/>
              </a:rPr>
              <a:t> </a:t>
            </a:r>
            <a:r>
              <a:rPr lang="en-US" sz="5500" dirty="0" err="1">
                <a:latin typeface=".VnTime" pitchFamily="34" charset="0"/>
              </a:rPr>
              <a:t>møc</a:t>
            </a:r>
            <a:r>
              <a:rPr lang="en-US" sz="5500" dirty="0">
                <a:latin typeface=".VnTime" pitchFamily="34" charset="0"/>
              </a:rPr>
              <a:t> </a:t>
            </a:r>
            <a:r>
              <a:rPr lang="en-US" sz="5500" dirty="0" err="1">
                <a:latin typeface=".VnTime" pitchFamily="34" charset="0"/>
              </a:rPr>
              <a:t>tèi</a:t>
            </a:r>
            <a:r>
              <a:rPr lang="en-US" sz="5500" dirty="0">
                <a:latin typeface=".VnTime" pitchFamily="34" charset="0"/>
              </a:rPr>
              <a:t> </a:t>
            </a:r>
            <a:r>
              <a:rPr lang="en-US" sz="5500" dirty="0" err="1">
                <a:latin typeface=".VnTime" pitchFamily="34" charset="0"/>
              </a:rPr>
              <a:t>thiÓu</a:t>
            </a:r>
            <a:r>
              <a:rPr lang="en-US" sz="5500" dirty="0">
                <a:latin typeface=".VnTime" pitchFamily="34" charset="0"/>
              </a:rPr>
              <a:t> vµ </a:t>
            </a:r>
            <a:r>
              <a:rPr lang="en-US" sz="5500" dirty="0" err="1">
                <a:latin typeface=".VnTime" pitchFamily="34" charset="0"/>
              </a:rPr>
              <a:t>ph©n</a:t>
            </a:r>
            <a:r>
              <a:rPr lang="en-US" sz="5500" dirty="0">
                <a:latin typeface=".VnTime" pitchFamily="34" charset="0"/>
              </a:rPr>
              <a:t> </a:t>
            </a:r>
            <a:r>
              <a:rPr lang="en-US" sz="5500" dirty="0" err="1">
                <a:latin typeface=".VnTime" pitchFamily="34" charset="0"/>
              </a:rPr>
              <a:t>t¸n</a:t>
            </a:r>
            <a:r>
              <a:rPr lang="en-US" sz="5500" dirty="0">
                <a:latin typeface=".VnTime" pitchFamily="34" charset="0"/>
              </a:rPr>
              <a:t> </a:t>
            </a:r>
            <a:r>
              <a:rPr lang="en-US" sz="5500" dirty="0" err="1">
                <a:latin typeface=".VnTime" pitchFamily="34" charset="0"/>
              </a:rPr>
              <a:t>nhanh</a:t>
            </a:r>
            <a:r>
              <a:rPr lang="en-US" sz="5500" dirty="0">
                <a:latin typeface=".VnTime" pitchFamily="34" charset="0"/>
              </a:rPr>
              <a:t> </a:t>
            </a:r>
            <a:r>
              <a:rPr lang="en-US" sz="5500" dirty="0" err="1">
                <a:latin typeface=".VnTime" pitchFamily="34" charset="0"/>
              </a:rPr>
              <a:t>nhiÖt</a:t>
            </a:r>
            <a:r>
              <a:rPr lang="en-US" sz="5500" dirty="0">
                <a:latin typeface=".VnTime" pitchFamily="34" charset="0"/>
              </a:rPr>
              <a:t> </a:t>
            </a:r>
            <a:r>
              <a:rPr lang="en-US" sz="5500" dirty="0" err="1" smtClean="0">
                <a:latin typeface=".VnTime" pitchFamily="34" charset="0"/>
              </a:rPr>
              <a:t>l­îng</a:t>
            </a:r>
            <a:r>
              <a:rPr lang="en-US" sz="5500" dirty="0" smtClean="0">
                <a:latin typeface=".VnTime" pitchFamily="34" charset="0"/>
              </a:rPr>
              <a:t> </a:t>
            </a:r>
            <a:r>
              <a:rPr lang="en-US" sz="5500" dirty="0" err="1">
                <a:latin typeface=".VnTime" pitchFamily="34" charset="0"/>
              </a:rPr>
              <a:t>cña</a:t>
            </a:r>
            <a:r>
              <a:rPr lang="en-US" sz="5500" dirty="0">
                <a:latin typeface=".VnTime" pitchFamily="34" charset="0"/>
              </a:rPr>
              <a:t> ®¸m </a:t>
            </a:r>
            <a:r>
              <a:rPr lang="en-US" sz="5500" dirty="0" err="1">
                <a:latin typeface=".VnTime" pitchFamily="34" charset="0"/>
              </a:rPr>
              <a:t>ch¸y</a:t>
            </a:r>
            <a:r>
              <a:rPr lang="en-US" sz="5500" dirty="0">
                <a:latin typeface=".VnTime" pitchFamily="34" charset="0"/>
              </a:rPr>
              <a:t> </a:t>
            </a:r>
            <a:r>
              <a:rPr lang="en-US" sz="5500" dirty="0" err="1">
                <a:latin typeface=".VnTime" pitchFamily="34" charset="0"/>
              </a:rPr>
              <a:t>ra</a:t>
            </a:r>
            <a:r>
              <a:rPr lang="en-US" sz="5500" dirty="0">
                <a:latin typeface=".VnTime" pitchFamily="34" charset="0"/>
              </a:rPr>
              <a:t> </a:t>
            </a:r>
            <a:r>
              <a:rPr lang="en-US" sz="5500" dirty="0" err="1">
                <a:latin typeface=".VnTime" pitchFamily="34" charset="0"/>
              </a:rPr>
              <a:t>ngoµi</a:t>
            </a:r>
            <a:r>
              <a:rPr lang="en-US" sz="5500" dirty="0">
                <a:latin typeface=".VnTime" pitchFamily="34" charset="0"/>
              </a:rPr>
              <a:t>.</a:t>
            </a:r>
          </a:p>
          <a:p>
            <a:pPr>
              <a:buNone/>
            </a:pPr>
            <a:r>
              <a:rPr lang="en-US" sz="5500" dirty="0">
                <a:latin typeface=".VnTime" pitchFamily="34" charset="0"/>
              </a:rPr>
              <a:t>§Ó </a:t>
            </a:r>
            <a:r>
              <a:rPr lang="en-US" sz="5500" dirty="0" err="1">
                <a:latin typeface=".VnTime" pitchFamily="34" charset="0"/>
              </a:rPr>
              <a:t>thùc</a:t>
            </a:r>
            <a:r>
              <a:rPr lang="en-US" sz="5500" dirty="0">
                <a:latin typeface=".VnTime" pitchFamily="34" charset="0"/>
              </a:rPr>
              <a:t> </a:t>
            </a:r>
            <a:r>
              <a:rPr lang="en-US" sz="5500" dirty="0" err="1">
                <a:latin typeface=".VnTime" pitchFamily="34" charset="0"/>
              </a:rPr>
              <a:t>hiÖn</a:t>
            </a:r>
            <a:r>
              <a:rPr lang="en-US" sz="5500" dirty="0">
                <a:latin typeface=".VnTime" pitchFamily="34" charset="0"/>
              </a:rPr>
              <a:t> 2 </a:t>
            </a:r>
            <a:r>
              <a:rPr lang="en-US" sz="5500" dirty="0" err="1">
                <a:latin typeface=".VnTime" pitchFamily="34" charset="0"/>
              </a:rPr>
              <a:t>nguyªn</a:t>
            </a:r>
            <a:r>
              <a:rPr lang="en-US" sz="5500" dirty="0">
                <a:latin typeface=".VnTime" pitchFamily="34" charset="0"/>
              </a:rPr>
              <a:t> </a:t>
            </a:r>
            <a:r>
              <a:rPr lang="en-US" sz="5500" dirty="0" err="1">
                <a:latin typeface=".VnTime" pitchFamily="34" charset="0"/>
              </a:rPr>
              <a:t>lý</a:t>
            </a:r>
            <a:r>
              <a:rPr lang="en-US" sz="5500" dirty="0">
                <a:latin typeface=".VnTime" pitchFamily="34" charset="0"/>
              </a:rPr>
              <a:t> </a:t>
            </a:r>
            <a:r>
              <a:rPr lang="en-US" sz="5500" dirty="0" err="1">
                <a:latin typeface=".VnTime" pitchFamily="34" charset="0"/>
              </a:rPr>
              <a:t>nµy</a:t>
            </a:r>
            <a:r>
              <a:rPr lang="en-US" sz="5500" dirty="0">
                <a:latin typeface=".VnTime" pitchFamily="34" charset="0"/>
              </a:rPr>
              <a:t> </a:t>
            </a:r>
            <a:r>
              <a:rPr lang="en-US" sz="5500" dirty="0" err="1">
                <a:latin typeface=".VnTime" pitchFamily="34" charset="0"/>
              </a:rPr>
              <a:t>trong</a:t>
            </a:r>
            <a:r>
              <a:rPr lang="en-US" sz="5500" dirty="0">
                <a:latin typeface=".VnTime" pitchFamily="34" charset="0"/>
              </a:rPr>
              <a:t> </a:t>
            </a:r>
            <a:r>
              <a:rPr lang="en-US" sz="5500" dirty="0" err="1">
                <a:latin typeface=".VnTime" pitchFamily="34" charset="0"/>
              </a:rPr>
              <a:t>thùc</a:t>
            </a:r>
            <a:r>
              <a:rPr lang="en-US" sz="5500" dirty="0">
                <a:latin typeface=".VnTime" pitchFamily="34" charset="0"/>
              </a:rPr>
              <a:t> </a:t>
            </a:r>
            <a:r>
              <a:rPr lang="en-US" sz="5500" dirty="0" err="1">
                <a:latin typeface=".VnTime" pitchFamily="34" charset="0"/>
              </a:rPr>
              <a:t>tÕ</a:t>
            </a:r>
            <a:r>
              <a:rPr lang="en-US" sz="5500" dirty="0">
                <a:latin typeface=".VnTime" pitchFamily="34" charset="0"/>
              </a:rPr>
              <a:t> </a:t>
            </a:r>
            <a:r>
              <a:rPr lang="en-US" sz="5500" dirty="0" err="1">
                <a:latin typeface=".VnTime" pitchFamily="34" charset="0"/>
              </a:rPr>
              <a:t>cã</a:t>
            </a:r>
            <a:r>
              <a:rPr lang="en-US" sz="5500" dirty="0">
                <a:latin typeface=".VnTime" pitchFamily="34" charset="0"/>
              </a:rPr>
              <a:t> </a:t>
            </a:r>
            <a:r>
              <a:rPr lang="en-US" sz="5500" dirty="0" err="1">
                <a:latin typeface=".VnTime" pitchFamily="34" charset="0"/>
              </a:rPr>
              <a:t>thÓ</a:t>
            </a:r>
            <a:r>
              <a:rPr lang="en-US" sz="5500" dirty="0">
                <a:latin typeface=".VnTime" pitchFamily="34" charset="0"/>
              </a:rPr>
              <a:t> </a:t>
            </a:r>
            <a:r>
              <a:rPr lang="en-US" sz="5500" dirty="0" err="1">
                <a:latin typeface=".VnTime" pitchFamily="34" charset="0"/>
              </a:rPr>
              <a:t>sö</a:t>
            </a:r>
            <a:r>
              <a:rPr lang="en-US" sz="5500" dirty="0">
                <a:latin typeface=".VnTime" pitchFamily="34" charset="0"/>
              </a:rPr>
              <a:t> </a:t>
            </a:r>
            <a:r>
              <a:rPr lang="en-US" sz="5500" dirty="0" err="1">
                <a:latin typeface=".VnTime" pitchFamily="34" charset="0"/>
              </a:rPr>
              <a:t>dông</a:t>
            </a:r>
            <a:r>
              <a:rPr lang="en-US" sz="5500" dirty="0">
                <a:latin typeface=".VnTime" pitchFamily="34" charset="0"/>
              </a:rPr>
              <a:t> </a:t>
            </a:r>
            <a:r>
              <a:rPr lang="en-US" sz="5500" dirty="0" err="1">
                <a:latin typeface=".VnTime" pitchFamily="34" charset="0"/>
              </a:rPr>
              <a:t>c¸c</a:t>
            </a:r>
            <a:r>
              <a:rPr lang="en-US" sz="5500" dirty="0">
                <a:latin typeface=".VnTime" pitchFamily="34" charset="0"/>
              </a:rPr>
              <a:t> </a:t>
            </a:r>
            <a:r>
              <a:rPr lang="en-US" sz="5500" dirty="0" err="1">
                <a:latin typeface=".VnTime" pitchFamily="34" charset="0"/>
              </a:rPr>
              <a:t>gi¶i</a:t>
            </a:r>
            <a:r>
              <a:rPr lang="en-US" sz="5500" dirty="0">
                <a:latin typeface=".VnTime" pitchFamily="34" charset="0"/>
              </a:rPr>
              <a:t> </a:t>
            </a:r>
            <a:r>
              <a:rPr lang="en-US" sz="5500" dirty="0" err="1">
                <a:latin typeface=".VnTime" pitchFamily="34" charset="0"/>
              </a:rPr>
              <a:t>ph¸p</a:t>
            </a:r>
            <a:r>
              <a:rPr lang="en-US" sz="5500" dirty="0">
                <a:latin typeface=".VnTime" pitchFamily="34" charset="0"/>
              </a:rPr>
              <a:t> </a:t>
            </a:r>
            <a:r>
              <a:rPr lang="en-US" sz="5500" dirty="0" err="1">
                <a:latin typeface=".VnTime" pitchFamily="34" charset="0"/>
              </a:rPr>
              <a:t>kh¸c</a:t>
            </a:r>
            <a:r>
              <a:rPr lang="en-US" sz="5500" dirty="0">
                <a:latin typeface=".VnTime" pitchFamily="34" charset="0"/>
              </a:rPr>
              <a:t> </a:t>
            </a:r>
            <a:r>
              <a:rPr lang="en-US" sz="5500" dirty="0" err="1">
                <a:latin typeface=".VnTime" pitchFamily="34" charset="0"/>
              </a:rPr>
              <a:t>nhau</a:t>
            </a:r>
            <a:r>
              <a:rPr lang="en-US" sz="5500" dirty="0">
                <a:latin typeface=".VnTime" pitchFamily="34" charset="0"/>
              </a:rPr>
              <a:t>:</a:t>
            </a:r>
          </a:p>
          <a:p>
            <a:pPr>
              <a:buNone/>
            </a:pPr>
            <a:r>
              <a:rPr lang="en-US" sz="5500" dirty="0">
                <a:latin typeface=".VnTime" pitchFamily="34" charset="0"/>
              </a:rPr>
              <a:t>- H¹n </a:t>
            </a:r>
            <a:r>
              <a:rPr lang="en-US" sz="5500" dirty="0" err="1">
                <a:latin typeface=".VnTime" pitchFamily="34" charset="0"/>
              </a:rPr>
              <a:t>chÕ</a:t>
            </a:r>
            <a:r>
              <a:rPr lang="en-US" sz="5500" dirty="0">
                <a:latin typeface=".VnTime" pitchFamily="34" charset="0"/>
              </a:rPr>
              <a:t> </a:t>
            </a:r>
            <a:r>
              <a:rPr lang="en-US" sz="5500" dirty="0" err="1">
                <a:latin typeface=".VnTime" pitchFamily="34" charset="0"/>
              </a:rPr>
              <a:t>khèi</a:t>
            </a:r>
            <a:r>
              <a:rPr lang="en-US" sz="5500" dirty="0">
                <a:latin typeface=".VnTime" pitchFamily="34" charset="0"/>
              </a:rPr>
              <a:t> </a:t>
            </a:r>
            <a:r>
              <a:rPr lang="en-US" sz="5500" dirty="0" err="1" smtClean="0">
                <a:latin typeface=".VnTime" pitchFamily="34" charset="0"/>
              </a:rPr>
              <a:t>l</a:t>
            </a:r>
            <a:r>
              <a:rPr lang="en-US" sz="5500" dirty="0" err="1">
                <a:latin typeface=".VnTime" pitchFamily="34" charset="0"/>
              </a:rPr>
              <a:t>­</a:t>
            </a:r>
            <a:r>
              <a:rPr lang="en-US" sz="5500" dirty="0" err="1" smtClean="0">
                <a:latin typeface=".VnTime" pitchFamily="34" charset="0"/>
              </a:rPr>
              <a:t>îng</a:t>
            </a:r>
            <a:r>
              <a:rPr lang="en-US" sz="5500" dirty="0" smtClean="0">
                <a:latin typeface=".VnTime" pitchFamily="34" charset="0"/>
              </a:rPr>
              <a:t> </a:t>
            </a:r>
            <a:r>
              <a:rPr lang="en-US" sz="5500" dirty="0" err="1">
                <a:latin typeface=".VnTime" pitchFamily="34" charset="0"/>
              </a:rPr>
              <a:t>cña</a:t>
            </a:r>
            <a:r>
              <a:rPr lang="en-US" sz="5500" dirty="0">
                <a:latin typeface=".VnTime" pitchFamily="34" charset="0"/>
              </a:rPr>
              <a:t> </a:t>
            </a:r>
            <a:r>
              <a:rPr lang="en-US" sz="5500" dirty="0" err="1">
                <a:latin typeface=".VnTime" pitchFamily="34" charset="0"/>
              </a:rPr>
              <a:t>chÊt</a:t>
            </a:r>
            <a:r>
              <a:rPr lang="en-US" sz="5500" dirty="0">
                <a:latin typeface=".VnTime" pitchFamily="34" charset="0"/>
              </a:rPr>
              <a:t> </a:t>
            </a:r>
            <a:r>
              <a:rPr lang="en-US" sz="5500" dirty="0" err="1">
                <a:latin typeface=".VnTime" pitchFamily="34" charset="0"/>
              </a:rPr>
              <a:t>ch¸y</a:t>
            </a:r>
            <a:r>
              <a:rPr lang="en-US" sz="5500" dirty="0">
                <a:latin typeface=".VnTime" pitchFamily="34" charset="0"/>
              </a:rPr>
              <a:t> (</a:t>
            </a:r>
            <a:r>
              <a:rPr lang="en-US" sz="5500" dirty="0" err="1">
                <a:latin typeface=".VnTime" pitchFamily="34" charset="0"/>
              </a:rPr>
              <a:t>hoÆc</a:t>
            </a:r>
            <a:r>
              <a:rPr lang="en-US" sz="5500" dirty="0">
                <a:latin typeface=".VnTime" pitchFamily="34" charset="0"/>
              </a:rPr>
              <a:t> </a:t>
            </a:r>
            <a:r>
              <a:rPr lang="en-US" sz="5500" dirty="0" err="1">
                <a:latin typeface=".VnTime" pitchFamily="34" charset="0"/>
              </a:rPr>
              <a:t>chÊt</a:t>
            </a:r>
            <a:r>
              <a:rPr lang="en-US" sz="5500" dirty="0">
                <a:latin typeface=".VnTime" pitchFamily="34" charset="0"/>
              </a:rPr>
              <a:t> «</a:t>
            </a:r>
            <a:r>
              <a:rPr lang="en-US" sz="5500" dirty="0" err="1">
                <a:latin typeface=".VnTime" pitchFamily="34" charset="0"/>
              </a:rPr>
              <a:t>xy</a:t>
            </a:r>
            <a:r>
              <a:rPr lang="en-US" sz="5500" dirty="0">
                <a:latin typeface=".VnTime" pitchFamily="34" charset="0"/>
              </a:rPr>
              <a:t> ho¸) ®</a:t>
            </a:r>
            <a:r>
              <a:rPr lang="en-US" sz="5500" dirty="0" err="1">
                <a:latin typeface=".VnTime" pitchFamily="34" charset="0"/>
              </a:rPr>
              <a:t>Õn</a:t>
            </a:r>
            <a:r>
              <a:rPr lang="en-US" sz="5500" dirty="0">
                <a:latin typeface=".VnTime" pitchFamily="34" charset="0"/>
              </a:rPr>
              <a:t> </a:t>
            </a:r>
            <a:r>
              <a:rPr lang="en-US" sz="5500" dirty="0" err="1">
                <a:latin typeface=".VnTime" pitchFamily="34" charset="0"/>
              </a:rPr>
              <a:t>møc</a:t>
            </a:r>
            <a:r>
              <a:rPr lang="en-US" sz="5500" dirty="0">
                <a:latin typeface=".VnTime" pitchFamily="34" charset="0"/>
              </a:rPr>
              <a:t> </a:t>
            </a:r>
            <a:r>
              <a:rPr lang="en-US" sz="5500" dirty="0" err="1">
                <a:latin typeface=".VnTime" pitchFamily="34" charset="0"/>
              </a:rPr>
              <a:t>tèi</a:t>
            </a:r>
            <a:r>
              <a:rPr lang="en-US" sz="5500" dirty="0">
                <a:latin typeface=".VnTime" pitchFamily="34" charset="0"/>
              </a:rPr>
              <a:t> </a:t>
            </a:r>
            <a:r>
              <a:rPr lang="en-US" sz="5500" dirty="0" err="1">
                <a:latin typeface=".VnTime" pitchFamily="34" charset="0"/>
              </a:rPr>
              <a:t>thiÓu</a:t>
            </a:r>
            <a:r>
              <a:rPr lang="en-US" sz="5500" dirty="0">
                <a:latin typeface=".VnTime" pitchFamily="34" charset="0"/>
              </a:rPr>
              <a:t> </a:t>
            </a:r>
            <a:r>
              <a:rPr lang="en-US" sz="5500" dirty="0" err="1">
                <a:latin typeface=".VnTime" pitchFamily="34" charset="0"/>
              </a:rPr>
              <a:t>cho</a:t>
            </a:r>
            <a:r>
              <a:rPr lang="en-US" sz="5500" dirty="0">
                <a:latin typeface=".VnTime" pitchFamily="34" charset="0"/>
              </a:rPr>
              <a:t> </a:t>
            </a:r>
            <a:r>
              <a:rPr lang="en-US" sz="5500" dirty="0" err="1">
                <a:latin typeface=".VnTime" pitchFamily="34" charset="0"/>
              </a:rPr>
              <a:t>phÐp</a:t>
            </a:r>
            <a:r>
              <a:rPr lang="en-US" sz="5500" dirty="0">
                <a:latin typeface=".VnTime" pitchFamily="34" charset="0"/>
              </a:rPr>
              <a:t> </a:t>
            </a:r>
            <a:r>
              <a:rPr lang="en-US" sz="5500" dirty="0" err="1">
                <a:latin typeface=".VnTime" pitchFamily="34" charset="0"/>
              </a:rPr>
              <a:t>vÒ</a:t>
            </a:r>
            <a:endParaRPr lang="en-US" sz="5500" dirty="0">
              <a:latin typeface=".VnTime" pitchFamily="34" charset="0"/>
            </a:endParaRPr>
          </a:p>
          <a:p>
            <a:pPr>
              <a:buNone/>
            </a:pPr>
            <a:r>
              <a:rPr lang="en-US" sz="5500" dirty="0" err="1" smtClean="0">
                <a:latin typeface=".VnTime" pitchFamily="34" charset="0"/>
              </a:rPr>
              <a:t>Ph­¬ng</a:t>
            </a:r>
            <a:r>
              <a:rPr lang="en-US" sz="5500" dirty="0" smtClean="0">
                <a:latin typeface=".VnTime" pitchFamily="34" charset="0"/>
              </a:rPr>
              <a:t> </a:t>
            </a:r>
            <a:r>
              <a:rPr lang="en-US" sz="5500" dirty="0" err="1">
                <a:latin typeface=".VnTime" pitchFamily="34" charset="0"/>
              </a:rPr>
              <a:t>diÖn</a:t>
            </a:r>
            <a:r>
              <a:rPr lang="en-US" sz="5500" dirty="0">
                <a:latin typeface=".VnTime" pitchFamily="34" charset="0"/>
              </a:rPr>
              <a:t> </a:t>
            </a:r>
            <a:r>
              <a:rPr lang="en-US" sz="5500" dirty="0" err="1">
                <a:latin typeface=".VnTime" pitchFamily="34" charset="0"/>
              </a:rPr>
              <a:t>kü</a:t>
            </a:r>
            <a:r>
              <a:rPr lang="en-US" sz="5500" dirty="0">
                <a:latin typeface=".VnTime" pitchFamily="34" charset="0"/>
              </a:rPr>
              <a:t> </a:t>
            </a:r>
            <a:r>
              <a:rPr lang="en-US" sz="5500" dirty="0" err="1">
                <a:latin typeface=".VnTime" pitchFamily="34" charset="0"/>
              </a:rPr>
              <a:t>thuËt</a:t>
            </a:r>
            <a:r>
              <a:rPr lang="en-US" sz="5500" dirty="0">
                <a:latin typeface=".VnTime" pitchFamily="34" charset="0"/>
              </a:rPr>
              <a:t>.</a:t>
            </a:r>
          </a:p>
          <a:p>
            <a:pPr>
              <a:buNone/>
            </a:pPr>
            <a:r>
              <a:rPr lang="en-US" sz="5500" dirty="0">
                <a:latin typeface=".VnTime" pitchFamily="34" charset="0"/>
              </a:rPr>
              <a:t>- </a:t>
            </a:r>
            <a:r>
              <a:rPr lang="en-US" sz="5500" dirty="0" err="1">
                <a:latin typeface=".VnTime" pitchFamily="34" charset="0"/>
              </a:rPr>
              <a:t>Ng¨n</a:t>
            </a:r>
            <a:r>
              <a:rPr lang="en-US" sz="5500" dirty="0">
                <a:latin typeface=".VnTime" pitchFamily="34" charset="0"/>
              </a:rPr>
              <a:t> </a:t>
            </a:r>
            <a:r>
              <a:rPr lang="en-US" sz="5500" dirty="0" err="1">
                <a:latin typeface=".VnTime" pitchFamily="34" charset="0"/>
              </a:rPr>
              <a:t>c¸ch</a:t>
            </a:r>
            <a:r>
              <a:rPr lang="en-US" sz="5500" dirty="0">
                <a:latin typeface=".VnTime" pitchFamily="34" charset="0"/>
              </a:rPr>
              <a:t> </a:t>
            </a:r>
            <a:r>
              <a:rPr lang="en-US" sz="5500" dirty="0" err="1">
                <a:latin typeface=".VnTime" pitchFamily="34" charset="0"/>
              </a:rPr>
              <a:t>sù</a:t>
            </a:r>
            <a:r>
              <a:rPr lang="en-US" sz="5500" dirty="0">
                <a:latin typeface=".VnTime" pitchFamily="34" charset="0"/>
              </a:rPr>
              <a:t> </a:t>
            </a:r>
            <a:r>
              <a:rPr lang="en-US" sz="5500" dirty="0" err="1">
                <a:latin typeface=".VnTime" pitchFamily="34" charset="0"/>
              </a:rPr>
              <a:t>tiÕp</a:t>
            </a:r>
            <a:r>
              <a:rPr lang="en-US" sz="5500" dirty="0">
                <a:latin typeface=".VnTime" pitchFamily="34" charset="0"/>
              </a:rPr>
              <a:t> </a:t>
            </a:r>
            <a:r>
              <a:rPr lang="en-US" sz="5500" dirty="0" err="1">
                <a:latin typeface=".VnTime" pitchFamily="34" charset="0"/>
              </a:rPr>
              <a:t>xóc</a:t>
            </a:r>
            <a:r>
              <a:rPr lang="en-US" sz="5500" dirty="0">
                <a:latin typeface=".VnTime" pitchFamily="34" charset="0"/>
              </a:rPr>
              <a:t> </a:t>
            </a:r>
            <a:r>
              <a:rPr lang="en-US" sz="5500" dirty="0" err="1">
                <a:latin typeface=".VnTime" pitchFamily="34" charset="0"/>
              </a:rPr>
              <a:t>cña</a:t>
            </a:r>
            <a:r>
              <a:rPr lang="en-US" sz="5500" dirty="0">
                <a:latin typeface=".VnTime" pitchFamily="34" charset="0"/>
              </a:rPr>
              <a:t> </a:t>
            </a:r>
            <a:r>
              <a:rPr lang="en-US" sz="5500" dirty="0" err="1">
                <a:latin typeface=".VnTime" pitchFamily="34" charset="0"/>
              </a:rPr>
              <a:t>chÊt</a:t>
            </a:r>
            <a:r>
              <a:rPr lang="en-US" sz="5500" dirty="0">
                <a:latin typeface=".VnTime" pitchFamily="34" charset="0"/>
              </a:rPr>
              <a:t> </a:t>
            </a:r>
            <a:r>
              <a:rPr lang="en-US" sz="5500" dirty="0" err="1">
                <a:latin typeface=".VnTime" pitchFamily="34" charset="0"/>
              </a:rPr>
              <a:t>ch¸y</a:t>
            </a:r>
            <a:r>
              <a:rPr lang="en-US" sz="5500" dirty="0">
                <a:latin typeface=".VnTime" pitchFamily="34" charset="0"/>
              </a:rPr>
              <a:t> vµ </a:t>
            </a:r>
            <a:r>
              <a:rPr lang="en-US" sz="5500" dirty="0" err="1">
                <a:latin typeface=".VnTime" pitchFamily="34" charset="0"/>
              </a:rPr>
              <a:t>chÊt</a:t>
            </a:r>
            <a:r>
              <a:rPr lang="en-US" sz="5500" dirty="0">
                <a:latin typeface=".VnTime" pitchFamily="34" charset="0"/>
              </a:rPr>
              <a:t> «</a:t>
            </a:r>
            <a:r>
              <a:rPr lang="en-US" sz="5500" dirty="0" err="1">
                <a:latin typeface=".VnTime" pitchFamily="34" charset="0"/>
              </a:rPr>
              <a:t>xy</a:t>
            </a:r>
            <a:r>
              <a:rPr lang="en-US" sz="5500" dirty="0">
                <a:latin typeface=".VnTime" pitchFamily="34" charset="0"/>
              </a:rPr>
              <a:t> ho¸ </a:t>
            </a:r>
            <a:r>
              <a:rPr lang="en-US" sz="5500" dirty="0" err="1">
                <a:latin typeface=".VnTime" pitchFamily="34" charset="0"/>
              </a:rPr>
              <a:t>khi</a:t>
            </a:r>
            <a:r>
              <a:rPr lang="en-US" sz="5500" dirty="0">
                <a:latin typeface=".VnTime" pitchFamily="34" charset="0"/>
              </a:rPr>
              <a:t> </a:t>
            </a:r>
            <a:r>
              <a:rPr lang="en-US" sz="5500" dirty="0" err="1">
                <a:latin typeface=".VnTime" pitchFamily="34" charset="0"/>
              </a:rPr>
              <a:t>chóng</a:t>
            </a:r>
            <a:r>
              <a:rPr lang="en-US" sz="5500" dirty="0">
                <a:latin typeface=".VnTime" pitchFamily="34" charset="0"/>
              </a:rPr>
              <a:t> </a:t>
            </a:r>
            <a:r>
              <a:rPr lang="en-US" sz="5500" dirty="0" smtClean="0">
                <a:latin typeface=".VnTime" pitchFamily="34" charset="0"/>
              </a:rPr>
              <a:t>ch­a </a:t>
            </a:r>
            <a:r>
              <a:rPr lang="en-US" sz="5500" dirty="0" err="1">
                <a:latin typeface=".VnTime" pitchFamily="34" charset="0"/>
              </a:rPr>
              <a:t>tham</a:t>
            </a:r>
            <a:r>
              <a:rPr lang="en-US" sz="5500" dirty="0">
                <a:latin typeface=".VnTime" pitchFamily="34" charset="0"/>
              </a:rPr>
              <a:t> </a:t>
            </a:r>
            <a:r>
              <a:rPr lang="en-US" sz="5500" dirty="0" err="1">
                <a:latin typeface=".VnTime" pitchFamily="34" charset="0"/>
              </a:rPr>
              <a:t>gia</a:t>
            </a:r>
            <a:r>
              <a:rPr lang="en-US" sz="5500" dirty="0">
                <a:latin typeface=".VnTime" pitchFamily="34" charset="0"/>
              </a:rPr>
              <a:t> </a:t>
            </a:r>
            <a:r>
              <a:rPr lang="en-US" sz="5500" dirty="0" err="1">
                <a:latin typeface=".VnTime" pitchFamily="34" charset="0"/>
              </a:rPr>
              <a:t>vµo</a:t>
            </a:r>
            <a:r>
              <a:rPr lang="en-US" sz="5500" dirty="0">
                <a:latin typeface=".VnTime" pitchFamily="34" charset="0"/>
              </a:rPr>
              <a:t> </a:t>
            </a:r>
            <a:r>
              <a:rPr lang="en-US" sz="5500" dirty="0" err="1">
                <a:latin typeface=".VnTime" pitchFamily="34" charset="0"/>
              </a:rPr>
              <a:t>qu</a:t>
            </a:r>
            <a:r>
              <a:rPr lang="en-US" sz="5500" dirty="0">
                <a:latin typeface=".VnTime" pitchFamily="34" charset="0"/>
              </a:rPr>
              <a:t>¸</a:t>
            </a:r>
          </a:p>
          <a:p>
            <a:pPr>
              <a:buNone/>
            </a:pPr>
            <a:r>
              <a:rPr lang="pt-BR" sz="5500" dirty="0">
                <a:latin typeface=".VnTime" pitchFamily="34" charset="0"/>
              </a:rPr>
              <a:t>tr×nh s¶n xuÊt. </a:t>
            </a:r>
            <a:r>
              <a:rPr lang="en-US" sz="5500" dirty="0" err="1">
                <a:latin typeface=".VnTime" pitchFamily="34" charset="0"/>
              </a:rPr>
              <a:t>C¸c</a:t>
            </a:r>
            <a:r>
              <a:rPr lang="en-US" sz="5500" dirty="0">
                <a:latin typeface=".VnTime" pitchFamily="34" charset="0"/>
              </a:rPr>
              <a:t> </a:t>
            </a:r>
            <a:r>
              <a:rPr lang="en-US" sz="5500" dirty="0" err="1">
                <a:latin typeface=".VnTime" pitchFamily="34" charset="0"/>
              </a:rPr>
              <a:t>kho</a:t>
            </a:r>
            <a:r>
              <a:rPr lang="en-US" sz="5500" dirty="0">
                <a:latin typeface=".VnTime" pitchFamily="34" charset="0"/>
              </a:rPr>
              <a:t> </a:t>
            </a:r>
            <a:r>
              <a:rPr lang="en-US" sz="5500" dirty="0" err="1">
                <a:latin typeface=".VnTime" pitchFamily="34" charset="0"/>
              </a:rPr>
              <a:t>chøa</a:t>
            </a:r>
            <a:r>
              <a:rPr lang="en-US" sz="5500" dirty="0">
                <a:latin typeface=".VnTime" pitchFamily="34" charset="0"/>
              </a:rPr>
              <a:t> </a:t>
            </a:r>
            <a:r>
              <a:rPr lang="en-US" sz="5500" dirty="0" err="1">
                <a:latin typeface=".VnTime" pitchFamily="34" charset="0"/>
              </a:rPr>
              <a:t>ph¶i</a:t>
            </a:r>
            <a:r>
              <a:rPr lang="en-US" sz="5500" dirty="0">
                <a:latin typeface=".VnTime" pitchFamily="34" charset="0"/>
              </a:rPr>
              <a:t> </a:t>
            </a:r>
            <a:r>
              <a:rPr lang="en-US" sz="5500" dirty="0" err="1">
                <a:latin typeface=".VnTime" pitchFamily="34" charset="0"/>
              </a:rPr>
              <a:t>riªng</a:t>
            </a:r>
            <a:r>
              <a:rPr lang="en-US" sz="5500" dirty="0">
                <a:latin typeface=".VnTime" pitchFamily="34" charset="0"/>
              </a:rPr>
              <a:t> </a:t>
            </a:r>
            <a:r>
              <a:rPr lang="en-US" sz="5500" dirty="0" err="1">
                <a:latin typeface=".VnTime" pitchFamily="34" charset="0"/>
              </a:rPr>
              <a:t>biÖt</a:t>
            </a:r>
            <a:r>
              <a:rPr lang="en-US" sz="5500" dirty="0">
                <a:latin typeface=".VnTime" pitchFamily="34" charset="0"/>
              </a:rPr>
              <a:t> vµ </a:t>
            </a:r>
            <a:r>
              <a:rPr lang="en-US" sz="5500" dirty="0" err="1">
                <a:latin typeface=".VnTime" pitchFamily="34" charset="0"/>
              </a:rPr>
              <a:t>c¸ch</a:t>
            </a:r>
            <a:r>
              <a:rPr lang="en-US" sz="5500" dirty="0">
                <a:latin typeface=".VnTime" pitchFamily="34" charset="0"/>
              </a:rPr>
              <a:t> </a:t>
            </a:r>
            <a:r>
              <a:rPr lang="en-US" sz="5500" dirty="0" err="1">
                <a:latin typeface=".VnTime" pitchFamily="34" charset="0"/>
              </a:rPr>
              <a:t>xa</a:t>
            </a:r>
            <a:r>
              <a:rPr lang="en-US" sz="5500" dirty="0">
                <a:latin typeface=".VnTime" pitchFamily="34" charset="0"/>
              </a:rPr>
              <a:t> </a:t>
            </a:r>
            <a:r>
              <a:rPr lang="en-US" sz="5500" dirty="0" err="1">
                <a:latin typeface=".VnTime" pitchFamily="34" charset="0"/>
              </a:rPr>
              <a:t>c¸c</a:t>
            </a:r>
            <a:r>
              <a:rPr lang="en-US" sz="5500" dirty="0">
                <a:latin typeface=".VnTime" pitchFamily="34" charset="0"/>
              </a:rPr>
              <a:t> </a:t>
            </a:r>
            <a:r>
              <a:rPr lang="en-US" sz="5500" dirty="0" err="1">
                <a:latin typeface=".VnTime" pitchFamily="34" charset="0"/>
              </a:rPr>
              <a:t>n¬i</a:t>
            </a:r>
            <a:r>
              <a:rPr lang="en-US" sz="5500" dirty="0">
                <a:latin typeface=".VnTime" pitchFamily="34" charset="0"/>
              </a:rPr>
              <a:t> </a:t>
            </a:r>
            <a:r>
              <a:rPr lang="en-US" sz="5500" dirty="0" err="1">
                <a:latin typeface=".VnTime" pitchFamily="34" charset="0"/>
              </a:rPr>
              <a:t>ph¸t</a:t>
            </a:r>
            <a:r>
              <a:rPr lang="en-US" sz="5500" dirty="0">
                <a:latin typeface=".VnTime" pitchFamily="34" charset="0"/>
              </a:rPr>
              <a:t> </a:t>
            </a:r>
            <a:r>
              <a:rPr lang="en-US" sz="5500" dirty="0" err="1">
                <a:latin typeface=".VnTime" pitchFamily="34" charset="0"/>
              </a:rPr>
              <a:t>nhiÖt</a:t>
            </a:r>
            <a:r>
              <a:rPr lang="en-US" sz="5500" dirty="0">
                <a:latin typeface=".VnTime" pitchFamily="34" charset="0"/>
              </a:rPr>
              <a:t>. </a:t>
            </a:r>
            <a:r>
              <a:rPr lang="en-US" sz="5500" dirty="0" err="1">
                <a:latin typeface=".VnTime" pitchFamily="34" charset="0"/>
              </a:rPr>
              <a:t>Xung</a:t>
            </a:r>
            <a:r>
              <a:rPr lang="en-US" sz="5500" dirty="0">
                <a:latin typeface=".VnTime" pitchFamily="34" charset="0"/>
              </a:rPr>
              <a:t> </a:t>
            </a:r>
            <a:r>
              <a:rPr lang="en-US" sz="5500" dirty="0" err="1">
                <a:latin typeface=".VnTime" pitchFamily="34" charset="0"/>
              </a:rPr>
              <a:t>quanh</a:t>
            </a:r>
            <a:r>
              <a:rPr lang="en-US" sz="5500" dirty="0">
                <a:latin typeface=".VnTime" pitchFamily="34" charset="0"/>
              </a:rPr>
              <a:t> </a:t>
            </a:r>
            <a:r>
              <a:rPr lang="en-US" sz="5500" dirty="0" err="1">
                <a:latin typeface=".VnTime" pitchFamily="34" charset="0"/>
              </a:rPr>
              <a:t>c¸c</a:t>
            </a:r>
            <a:r>
              <a:rPr lang="en-US" sz="5500" dirty="0">
                <a:latin typeface=".VnTime" pitchFamily="34" charset="0"/>
              </a:rPr>
              <a:t> </a:t>
            </a:r>
            <a:r>
              <a:rPr lang="en-US" sz="5500" dirty="0" err="1">
                <a:latin typeface=".VnTime" pitchFamily="34" charset="0"/>
              </a:rPr>
              <a:t>bÓ</a:t>
            </a:r>
            <a:endParaRPr lang="en-US" sz="5500" dirty="0">
              <a:latin typeface=".VnTime" pitchFamily="34" charset="0"/>
            </a:endParaRPr>
          </a:p>
          <a:p>
            <a:pPr>
              <a:buNone/>
            </a:pPr>
            <a:r>
              <a:rPr lang="en-US" sz="5500" dirty="0" err="1">
                <a:latin typeface=".VnTime" pitchFamily="34" charset="0"/>
              </a:rPr>
              <a:t>chøa</a:t>
            </a:r>
            <a:r>
              <a:rPr lang="en-US" sz="5500" dirty="0">
                <a:latin typeface=".VnTime" pitchFamily="34" charset="0"/>
              </a:rPr>
              <a:t>, </a:t>
            </a:r>
            <a:r>
              <a:rPr lang="en-US" sz="5500" dirty="0" err="1">
                <a:latin typeface=".VnTime" pitchFamily="34" charset="0"/>
              </a:rPr>
              <a:t>kho</a:t>
            </a:r>
            <a:r>
              <a:rPr lang="en-US" sz="5500" dirty="0">
                <a:latin typeface=".VnTime" pitchFamily="34" charset="0"/>
              </a:rPr>
              <a:t> </a:t>
            </a:r>
            <a:r>
              <a:rPr lang="en-US" sz="5500" dirty="0" err="1">
                <a:latin typeface=".VnTime" pitchFamily="34" charset="0"/>
              </a:rPr>
              <a:t>chøa</a:t>
            </a:r>
            <a:r>
              <a:rPr lang="en-US" sz="5500" dirty="0">
                <a:latin typeface=".VnTime" pitchFamily="34" charset="0"/>
              </a:rPr>
              <a:t> </a:t>
            </a:r>
            <a:r>
              <a:rPr lang="en-US" sz="5500" dirty="0" err="1">
                <a:latin typeface=".VnTime" pitchFamily="34" charset="0"/>
              </a:rPr>
              <a:t>cã</a:t>
            </a:r>
            <a:r>
              <a:rPr lang="en-US" sz="5500" dirty="0">
                <a:latin typeface=".VnTime" pitchFamily="34" charset="0"/>
              </a:rPr>
              <a:t> </a:t>
            </a:r>
            <a:r>
              <a:rPr lang="en-US" sz="5500" dirty="0" err="1" smtClean="0">
                <a:latin typeface=".VnTime" pitchFamily="34" charset="0"/>
              </a:rPr>
              <a:t>t­êng</a:t>
            </a:r>
            <a:r>
              <a:rPr lang="en-US" sz="5500" dirty="0" smtClean="0">
                <a:latin typeface=".VnTime" pitchFamily="34" charset="0"/>
              </a:rPr>
              <a:t> </a:t>
            </a:r>
            <a:r>
              <a:rPr lang="en-US" sz="5500" dirty="0" err="1">
                <a:latin typeface=".VnTime" pitchFamily="34" charset="0"/>
              </a:rPr>
              <a:t>ng¨n</a:t>
            </a:r>
            <a:r>
              <a:rPr lang="en-US" sz="5500" dirty="0">
                <a:latin typeface=".VnTime" pitchFamily="34" charset="0"/>
              </a:rPr>
              <a:t> </a:t>
            </a:r>
            <a:r>
              <a:rPr lang="en-US" sz="5500" dirty="0" err="1">
                <a:latin typeface=".VnTime" pitchFamily="34" charset="0"/>
              </a:rPr>
              <a:t>c¸ch</a:t>
            </a:r>
            <a:r>
              <a:rPr lang="en-US" sz="5500" dirty="0">
                <a:latin typeface=".VnTime" pitchFamily="34" charset="0"/>
              </a:rPr>
              <a:t> </a:t>
            </a:r>
            <a:r>
              <a:rPr lang="en-US" sz="5500" dirty="0" err="1">
                <a:latin typeface=".VnTime" pitchFamily="34" charset="0"/>
              </a:rPr>
              <a:t>b»ng</a:t>
            </a:r>
            <a:r>
              <a:rPr lang="en-US" sz="5500" dirty="0">
                <a:latin typeface=".VnTime" pitchFamily="34" charset="0"/>
              </a:rPr>
              <a:t> </a:t>
            </a:r>
            <a:r>
              <a:rPr lang="en-US" sz="5500" dirty="0" err="1">
                <a:latin typeface=".VnTime" pitchFamily="34" charset="0"/>
              </a:rPr>
              <a:t>vËt</a:t>
            </a:r>
            <a:r>
              <a:rPr lang="en-US" sz="5500" dirty="0">
                <a:latin typeface=".VnTime" pitchFamily="34" charset="0"/>
              </a:rPr>
              <a:t> </a:t>
            </a:r>
            <a:r>
              <a:rPr lang="en-US" sz="5500" dirty="0" err="1">
                <a:latin typeface=".VnTime" pitchFamily="34" charset="0"/>
              </a:rPr>
              <a:t>liÖu</a:t>
            </a:r>
            <a:r>
              <a:rPr lang="en-US" sz="5500" dirty="0">
                <a:latin typeface=".VnTime" pitchFamily="34" charset="0"/>
              </a:rPr>
              <a:t> </a:t>
            </a:r>
            <a:r>
              <a:rPr lang="en-US" sz="5500" dirty="0" err="1">
                <a:latin typeface=".VnTime" pitchFamily="34" charset="0"/>
              </a:rPr>
              <a:t>kh«ng</a:t>
            </a:r>
            <a:r>
              <a:rPr lang="en-US" sz="5500" dirty="0">
                <a:latin typeface=".VnTime" pitchFamily="34" charset="0"/>
              </a:rPr>
              <a:t> </a:t>
            </a:r>
            <a:r>
              <a:rPr lang="en-US" sz="5500" dirty="0" err="1">
                <a:latin typeface=".VnTime" pitchFamily="34" charset="0"/>
              </a:rPr>
              <a:t>ch¸y</a:t>
            </a:r>
            <a:r>
              <a:rPr lang="en-US" sz="5500" dirty="0" smtClean="0">
                <a:latin typeface=".VnTime" pitchFamily="34" charset="0"/>
              </a:rPr>
              <a:t>.</a:t>
            </a:r>
            <a:endParaRPr lang="en-US" sz="5500" dirty="0">
              <a:latin typeface=".VnTime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81000"/>
            <a:ext cx="8229600" cy="5745163"/>
          </a:xfrm>
        </p:spPr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en-US" dirty="0" smtClean="0">
                <a:latin typeface=".VnTime" pitchFamily="34" charset="0"/>
              </a:rPr>
              <a:t>- </a:t>
            </a:r>
            <a:r>
              <a:rPr lang="en-US" dirty="0" err="1" smtClean="0">
                <a:latin typeface=".VnTime" pitchFamily="34" charset="0"/>
              </a:rPr>
              <a:t>Trang</a:t>
            </a:r>
            <a:r>
              <a:rPr lang="en-US" dirty="0" smtClean="0">
                <a:latin typeface=".VnTime" pitchFamily="34" charset="0"/>
              </a:rPr>
              <a:t> </a:t>
            </a:r>
            <a:r>
              <a:rPr lang="en-US" dirty="0" err="1" smtClean="0">
                <a:latin typeface=".VnTime" pitchFamily="34" charset="0"/>
              </a:rPr>
              <a:t>bÞ</a:t>
            </a:r>
            <a:r>
              <a:rPr lang="en-US" dirty="0" smtClean="0">
                <a:latin typeface=".VnTime" pitchFamily="34" charset="0"/>
              </a:rPr>
              <a:t> </a:t>
            </a:r>
            <a:r>
              <a:rPr lang="en-US" dirty="0" err="1" smtClean="0">
                <a:latin typeface=".VnTime" pitchFamily="34" charset="0"/>
              </a:rPr>
              <a:t>ph­¬ng</a:t>
            </a:r>
            <a:r>
              <a:rPr lang="en-US" dirty="0" smtClean="0">
                <a:latin typeface=".VnTime" pitchFamily="34" charset="0"/>
              </a:rPr>
              <a:t> </a:t>
            </a:r>
            <a:r>
              <a:rPr lang="en-US" dirty="0" err="1" smtClean="0">
                <a:latin typeface=".VnTime" pitchFamily="34" charset="0"/>
              </a:rPr>
              <a:t>tiÖn</a:t>
            </a:r>
            <a:r>
              <a:rPr lang="en-US" dirty="0" smtClean="0">
                <a:latin typeface=".VnTime" pitchFamily="34" charset="0"/>
              </a:rPr>
              <a:t> PCCC (</a:t>
            </a:r>
            <a:r>
              <a:rPr lang="en-US" dirty="0" err="1" smtClean="0">
                <a:latin typeface=".VnTime" pitchFamily="34" charset="0"/>
              </a:rPr>
              <a:t>b×nh</a:t>
            </a:r>
            <a:r>
              <a:rPr lang="en-US" dirty="0" smtClean="0">
                <a:latin typeface=".VnTime" pitchFamily="34" charset="0"/>
              </a:rPr>
              <a:t> </a:t>
            </a:r>
            <a:r>
              <a:rPr lang="en-US" dirty="0" err="1" smtClean="0">
                <a:latin typeface=".VnTime" pitchFamily="34" charset="0"/>
              </a:rPr>
              <a:t>bät</a:t>
            </a:r>
            <a:r>
              <a:rPr lang="en-US" dirty="0" smtClean="0">
                <a:latin typeface=".VnTime" pitchFamily="34" charset="0"/>
              </a:rPr>
              <a:t> AB, </a:t>
            </a:r>
            <a:r>
              <a:rPr lang="en-US" dirty="0" err="1" smtClean="0">
                <a:latin typeface=".VnTime" pitchFamily="34" charset="0"/>
              </a:rPr>
              <a:t>B×nh</a:t>
            </a:r>
            <a:r>
              <a:rPr lang="en-US" dirty="0" smtClean="0">
                <a:latin typeface=".VnTime" pitchFamily="34" charset="0"/>
              </a:rPr>
              <a:t> CO2, </a:t>
            </a:r>
            <a:r>
              <a:rPr lang="en-US" dirty="0" err="1" smtClean="0">
                <a:latin typeface=".VnTime" pitchFamily="34" charset="0"/>
              </a:rPr>
              <a:t>bét</a:t>
            </a:r>
            <a:r>
              <a:rPr lang="en-US" dirty="0" smtClean="0">
                <a:latin typeface=".VnTime" pitchFamily="34" charset="0"/>
              </a:rPr>
              <a:t> </a:t>
            </a:r>
            <a:r>
              <a:rPr lang="en-US" dirty="0" err="1" smtClean="0">
                <a:latin typeface=".VnTime" pitchFamily="34" charset="0"/>
              </a:rPr>
              <a:t>kh</a:t>
            </a:r>
            <a:r>
              <a:rPr lang="en-US" dirty="0" smtClean="0">
                <a:latin typeface=".VnTime" pitchFamily="34" charset="0"/>
              </a:rPr>
              <a:t>« </a:t>
            </a:r>
            <a:r>
              <a:rPr lang="en-US" dirty="0" err="1" smtClean="0">
                <a:latin typeface=".VnTime" pitchFamily="34" charset="0"/>
              </a:rPr>
              <a:t>nh</a:t>
            </a:r>
            <a:r>
              <a:rPr lang="en-US" dirty="0" smtClean="0">
                <a:latin typeface=".VnTime" pitchFamily="34" charset="0"/>
              </a:rPr>
              <a:t>­ </a:t>
            </a:r>
            <a:r>
              <a:rPr lang="en-US" dirty="0" err="1" smtClean="0">
                <a:latin typeface=".VnTime" pitchFamily="34" charset="0"/>
              </a:rPr>
              <a:t>c¸t</a:t>
            </a:r>
            <a:r>
              <a:rPr lang="en-US" dirty="0" smtClean="0">
                <a:latin typeface=".VnTime" pitchFamily="34" charset="0"/>
              </a:rPr>
              <a:t>, </a:t>
            </a:r>
            <a:r>
              <a:rPr lang="en-US" dirty="0" err="1" smtClean="0">
                <a:latin typeface=".VnTime" pitchFamily="34" charset="0"/>
              </a:rPr>
              <a:t>n­íc</a:t>
            </a:r>
            <a:r>
              <a:rPr lang="en-US" dirty="0" smtClean="0">
                <a:latin typeface=".VnTime" pitchFamily="34" charset="0"/>
              </a:rPr>
              <a:t>. </a:t>
            </a:r>
            <a:r>
              <a:rPr lang="en-US" dirty="0" err="1" smtClean="0">
                <a:latin typeface=".VnTime" pitchFamily="34" charset="0"/>
              </a:rPr>
              <a:t>HuÊn</a:t>
            </a:r>
            <a:r>
              <a:rPr lang="en-US" dirty="0" smtClean="0">
                <a:latin typeface=".VnTime" pitchFamily="34" charset="0"/>
              </a:rPr>
              <a:t> </a:t>
            </a:r>
            <a:r>
              <a:rPr lang="en-US" dirty="0" err="1" smtClean="0">
                <a:latin typeface=".VnTime" pitchFamily="34" charset="0"/>
              </a:rPr>
              <a:t>luyÖn</a:t>
            </a:r>
            <a:r>
              <a:rPr lang="en-US" dirty="0" smtClean="0">
                <a:latin typeface=".VnTime" pitchFamily="34" charset="0"/>
              </a:rPr>
              <a:t> </a:t>
            </a:r>
            <a:r>
              <a:rPr lang="en-US" dirty="0" err="1" smtClean="0">
                <a:latin typeface=".VnTime" pitchFamily="34" charset="0"/>
              </a:rPr>
              <a:t>sö</a:t>
            </a:r>
            <a:r>
              <a:rPr lang="en-US" dirty="0" smtClean="0">
                <a:latin typeface=".VnTime" pitchFamily="34" charset="0"/>
              </a:rPr>
              <a:t> </a:t>
            </a:r>
            <a:r>
              <a:rPr lang="en-US" dirty="0" err="1" smtClean="0">
                <a:latin typeface=".VnTime" pitchFamily="34" charset="0"/>
              </a:rPr>
              <a:t>dông</a:t>
            </a:r>
            <a:r>
              <a:rPr lang="en-US" dirty="0" smtClean="0">
                <a:latin typeface=".VnTime" pitchFamily="34" charset="0"/>
              </a:rPr>
              <a:t> </a:t>
            </a:r>
            <a:r>
              <a:rPr lang="en-US" dirty="0" err="1" smtClean="0">
                <a:latin typeface=".VnTime" pitchFamily="34" charset="0"/>
              </a:rPr>
              <a:t>c¸c</a:t>
            </a:r>
            <a:r>
              <a:rPr lang="en-US" dirty="0" smtClean="0">
                <a:latin typeface=".VnTime" pitchFamily="34" charset="0"/>
              </a:rPr>
              <a:t> </a:t>
            </a:r>
            <a:r>
              <a:rPr lang="en-US" dirty="0" err="1" smtClean="0">
                <a:latin typeface=".VnTime" pitchFamily="34" charset="0"/>
              </a:rPr>
              <a:t>ph­¬ng</a:t>
            </a:r>
            <a:r>
              <a:rPr lang="en-US" dirty="0" smtClean="0">
                <a:latin typeface=".VnTime" pitchFamily="34" charset="0"/>
              </a:rPr>
              <a:t> </a:t>
            </a:r>
            <a:r>
              <a:rPr lang="en-US" dirty="0" err="1" smtClean="0">
                <a:latin typeface=".VnTime" pitchFamily="34" charset="0"/>
              </a:rPr>
              <a:t>tiÖn</a:t>
            </a:r>
            <a:r>
              <a:rPr lang="en-US" dirty="0" smtClean="0">
                <a:latin typeface=".VnTime" pitchFamily="34" charset="0"/>
              </a:rPr>
              <a:t> PCCC, </a:t>
            </a:r>
            <a:r>
              <a:rPr lang="en-US" dirty="0" err="1" smtClean="0">
                <a:latin typeface=".VnTime" pitchFamily="34" charset="0"/>
              </a:rPr>
              <a:t>c¸c</a:t>
            </a:r>
            <a:r>
              <a:rPr lang="en-US" dirty="0" smtClean="0">
                <a:latin typeface=".VnTime" pitchFamily="34" charset="0"/>
              </a:rPr>
              <a:t> </a:t>
            </a:r>
            <a:r>
              <a:rPr lang="en-US" dirty="0" err="1" smtClean="0">
                <a:latin typeface=".VnTime" pitchFamily="34" charset="0"/>
              </a:rPr>
              <a:t>ph­¬ng</a:t>
            </a:r>
            <a:r>
              <a:rPr lang="en-US" dirty="0" smtClean="0">
                <a:latin typeface=".VnTime" pitchFamily="34" charset="0"/>
              </a:rPr>
              <a:t> ¸n PCCC. T¹o </a:t>
            </a:r>
            <a:r>
              <a:rPr lang="en-US" dirty="0" err="1" smtClean="0">
                <a:latin typeface=".VnTime" pitchFamily="34" charset="0"/>
              </a:rPr>
              <a:t>vµnh</a:t>
            </a:r>
            <a:r>
              <a:rPr lang="en-US" dirty="0" smtClean="0">
                <a:latin typeface=".VnTime" pitchFamily="34" charset="0"/>
              </a:rPr>
              <a:t> ®</a:t>
            </a:r>
            <a:r>
              <a:rPr lang="en-US" dirty="0" err="1" smtClean="0">
                <a:latin typeface=".VnTime" pitchFamily="34" charset="0"/>
              </a:rPr>
              <a:t>ai</a:t>
            </a:r>
            <a:r>
              <a:rPr lang="en-US" dirty="0" smtClean="0">
                <a:latin typeface=".VnTime" pitchFamily="34" charset="0"/>
              </a:rPr>
              <a:t> </a:t>
            </a:r>
            <a:r>
              <a:rPr lang="en-US" dirty="0" err="1" smtClean="0">
                <a:latin typeface=".VnTime" pitchFamily="34" charset="0"/>
              </a:rPr>
              <a:t>phßng</a:t>
            </a:r>
            <a:r>
              <a:rPr lang="en-US" dirty="0" smtClean="0">
                <a:latin typeface=".VnTime" pitchFamily="34" charset="0"/>
              </a:rPr>
              <a:t> </a:t>
            </a:r>
            <a:r>
              <a:rPr lang="en-US" dirty="0" err="1" smtClean="0">
                <a:latin typeface=".VnTime" pitchFamily="34" charset="0"/>
              </a:rPr>
              <a:t>chèng</a:t>
            </a:r>
            <a:r>
              <a:rPr lang="en-US" dirty="0" smtClean="0">
                <a:latin typeface=".VnTime" pitchFamily="34" charset="0"/>
              </a:rPr>
              <a:t> </a:t>
            </a:r>
            <a:r>
              <a:rPr lang="en-US" dirty="0" err="1" smtClean="0">
                <a:latin typeface=".VnTime" pitchFamily="34" charset="0"/>
              </a:rPr>
              <a:t>ch¸y</a:t>
            </a:r>
            <a:r>
              <a:rPr lang="en-US" dirty="0" smtClean="0">
                <a:latin typeface=".VnTime" pitchFamily="34" charset="0"/>
              </a:rPr>
              <a:t>.</a:t>
            </a:r>
          </a:p>
          <a:p>
            <a:pPr>
              <a:buNone/>
            </a:pPr>
            <a:r>
              <a:rPr lang="en-US" dirty="0" smtClean="0">
                <a:latin typeface=".VnTime" pitchFamily="34" charset="0"/>
              </a:rPr>
              <a:t>- C¬ </a:t>
            </a:r>
            <a:r>
              <a:rPr lang="en-US" dirty="0" err="1" smtClean="0">
                <a:latin typeface=".VnTime" pitchFamily="34" charset="0"/>
              </a:rPr>
              <a:t>khÝ</a:t>
            </a:r>
            <a:r>
              <a:rPr lang="en-US" dirty="0" smtClean="0">
                <a:latin typeface=".VnTime" pitchFamily="34" charset="0"/>
              </a:rPr>
              <a:t> vµ </a:t>
            </a:r>
            <a:r>
              <a:rPr lang="en-US" dirty="0" err="1" smtClean="0">
                <a:latin typeface=".VnTime" pitchFamily="34" charset="0"/>
              </a:rPr>
              <a:t>tù</a:t>
            </a:r>
            <a:r>
              <a:rPr lang="en-US" dirty="0" smtClean="0">
                <a:latin typeface=".VnTime" pitchFamily="34" charset="0"/>
              </a:rPr>
              <a:t> ®</a:t>
            </a:r>
            <a:r>
              <a:rPr lang="en-US" dirty="0" err="1" smtClean="0">
                <a:latin typeface=".VnTime" pitchFamily="34" charset="0"/>
              </a:rPr>
              <a:t>éng</a:t>
            </a:r>
            <a:r>
              <a:rPr lang="en-US" dirty="0" smtClean="0">
                <a:latin typeface=".VnTime" pitchFamily="34" charset="0"/>
              </a:rPr>
              <a:t> ho¸ </a:t>
            </a:r>
            <a:r>
              <a:rPr lang="en-US" dirty="0" err="1" smtClean="0">
                <a:latin typeface=".VnTime" pitchFamily="34" charset="0"/>
              </a:rPr>
              <a:t>qu</a:t>
            </a:r>
            <a:r>
              <a:rPr lang="en-US" dirty="0" smtClean="0">
                <a:latin typeface=".VnTime" pitchFamily="34" charset="0"/>
              </a:rPr>
              <a:t>¸ </a:t>
            </a:r>
            <a:r>
              <a:rPr lang="en-US" dirty="0" err="1" smtClean="0">
                <a:latin typeface=".VnTime" pitchFamily="34" charset="0"/>
              </a:rPr>
              <a:t>tr×nh</a:t>
            </a:r>
            <a:r>
              <a:rPr lang="en-US" dirty="0" smtClean="0">
                <a:latin typeface=".VnTime" pitchFamily="34" charset="0"/>
              </a:rPr>
              <a:t> </a:t>
            </a:r>
            <a:r>
              <a:rPr lang="en-US" dirty="0" err="1" smtClean="0">
                <a:latin typeface=".VnTime" pitchFamily="34" charset="0"/>
              </a:rPr>
              <a:t>s¶n</a:t>
            </a:r>
            <a:r>
              <a:rPr lang="en-US" dirty="0" smtClean="0">
                <a:latin typeface=".VnTime" pitchFamily="34" charset="0"/>
              </a:rPr>
              <a:t> </a:t>
            </a:r>
            <a:r>
              <a:rPr lang="en-US" dirty="0" err="1" smtClean="0">
                <a:latin typeface=".VnTime" pitchFamily="34" charset="0"/>
              </a:rPr>
              <a:t>xuÊt</a:t>
            </a:r>
            <a:r>
              <a:rPr lang="en-US" dirty="0" smtClean="0">
                <a:latin typeface=".VnTime" pitchFamily="34" charset="0"/>
              </a:rPr>
              <a:t> </a:t>
            </a:r>
            <a:r>
              <a:rPr lang="en-US" dirty="0" err="1" smtClean="0">
                <a:latin typeface=".VnTime" pitchFamily="34" charset="0"/>
              </a:rPr>
              <a:t>cã</a:t>
            </a:r>
            <a:r>
              <a:rPr lang="en-US" dirty="0" smtClean="0">
                <a:latin typeface=".VnTime" pitchFamily="34" charset="0"/>
              </a:rPr>
              <a:t> </a:t>
            </a:r>
            <a:r>
              <a:rPr lang="en-US" dirty="0" err="1" smtClean="0">
                <a:latin typeface=".VnTime" pitchFamily="34" charset="0"/>
              </a:rPr>
              <a:t>tÝnh</a:t>
            </a:r>
            <a:r>
              <a:rPr lang="en-US" dirty="0" smtClean="0">
                <a:latin typeface=".VnTime" pitchFamily="34" charset="0"/>
              </a:rPr>
              <a:t> </a:t>
            </a:r>
            <a:r>
              <a:rPr lang="en-US" dirty="0" err="1" smtClean="0">
                <a:latin typeface=".VnTime" pitchFamily="34" charset="0"/>
              </a:rPr>
              <a:t>nguy</a:t>
            </a:r>
            <a:r>
              <a:rPr lang="en-US" dirty="0" smtClean="0">
                <a:latin typeface=".VnTime" pitchFamily="34" charset="0"/>
              </a:rPr>
              <a:t> </a:t>
            </a:r>
            <a:r>
              <a:rPr lang="en-US" dirty="0" err="1" smtClean="0">
                <a:latin typeface=".VnTime" pitchFamily="34" charset="0"/>
              </a:rPr>
              <a:t>hiÓm</a:t>
            </a:r>
            <a:r>
              <a:rPr lang="en-US" dirty="0" smtClean="0">
                <a:latin typeface=".VnTime" pitchFamily="34" charset="0"/>
              </a:rPr>
              <a:t> </a:t>
            </a:r>
            <a:r>
              <a:rPr lang="en-US" dirty="0" err="1" smtClean="0">
                <a:latin typeface=".VnTime" pitchFamily="34" charset="0"/>
              </a:rPr>
              <a:t>vÒ</a:t>
            </a:r>
            <a:r>
              <a:rPr lang="en-US" dirty="0" smtClean="0">
                <a:latin typeface=".VnTime" pitchFamily="34" charset="0"/>
              </a:rPr>
              <a:t> </a:t>
            </a:r>
            <a:r>
              <a:rPr lang="en-US" dirty="0" err="1" smtClean="0">
                <a:latin typeface=".VnTime" pitchFamily="34" charset="0"/>
              </a:rPr>
              <a:t>ch¸y</a:t>
            </a:r>
            <a:r>
              <a:rPr lang="en-US" dirty="0" smtClean="0">
                <a:latin typeface=".VnTime" pitchFamily="34" charset="0"/>
              </a:rPr>
              <a:t>, </a:t>
            </a:r>
            <a:r>
              <a:rPr lang="en-US" dirty="0" err="1" smtClean="0">
                <a:latin typeface=".VnTime" pitchFamily="34" charset="0"/>
              </a:rPr>
              <a:t>næ.T</a:t>
            </a:r>
            <a:r>
              <a:rPr lang="pt-BR" dirty="0" smtClean="0">
                <a:latin typeface=".VnTime" pitchFamily="34" charset="0"/>
              </a:rPr>
              <a:t>hiÕt bÞ ph¶i ®¶m b¶o kÝn, ®Ó h¹n chÕ tho¸t h¬i, khÝ ch¸y ra khu vùc s¶n xuÊt.</a:t>
            </a:r>
            <a:endParaRPr lang="en-US" dirty="0" smtClean="0">
              <a:latin typeface=".VnTime" pitchFamily="34" charset="0"/>
            </a:endParaRPr>
          </a:p>
          <a:p>
            <a:pPr>
              <a:buNone/>
            </a:pPr>
            <a:r>
              <a:rPr lang="pt-BR" dirty="0" smtClean="0">
                <a:latin typeface=".VnTime" pitchFamily="34" charset="0"/>
              </a:rPr>
              <a:t>- Dïng thªm c¸c chÊt phô gia tr¬, c¸c chÊt øc chÕ, c¸c chÊt chèng næ ®Ó gi¶m tÝnh ch¸y næ cña hçn hîp ch¸y.</a:t>
            </a:r>
            <a:endParaRPr lang="en-US" dirty="0" smtClean="0">
              <a:latin typeface=".VnTime" pitchFamily="34" charset="0"/>
            </a:endParaRPr>
          </a:p>
          <a:p>
            <a:pPr>
              <a:buNone/>
            </a:pPr>
            <a:r>
              <a:rPr lang="pt-BR" dirty="0" smtClean="0">
                <a:latin typeface=".VnTime" pitchFamily="34" charset="0"/>
              </a:rPr>
              <a:t>- C¸ch ly hoÆc ®Æt c¸c thiÕt bÞ hay c«ng ®o¹n dÓ ch¸y næ ra xa c¸c thiÕt bÞ kh¸c vµ nh÷ng n¬i tho¸ng giã hay ®Æt h½n ngoµi trêi.lo¹i trõ mäi kh¶ n¨ng ph¸t sinh ra måi löa t¹i nh÷ng chç s¶n xuÊt cã liªn quan ®Õn c¸c chÊt dÓ ch¸y næ.</a:t>
            </a:r>
            <a:endParaRPr lang="en-US" dirty="0" smtClean="0">
              <a:latin typeface=".VnTime" pitchFamily="34" charset="0"/>
            </a:endParaRPr>
          </a:p>
          <a:p>
            <a:pPr>
              <a:buNone/>
            </a:pPr>
            <a:endParaRPr lang="en-US" dirty="0" smtClean="0">
              <a:latin typeface=".VnTime" pitchFamily="34" charset="0"/>
            </a:endParaRPr>
          </a:p>
          <a:p>
            <a:pPr>
              <a:buNone/>
            </a:pPr>
            <a:endParaRPr lang="en-US" dirty="0">
              <a:latin typeface=".VnTime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Picture 3" descr="C:\Users\MSDUNG~1\AppData\Local\Temp\Rar$DI17.7210\2013-03-27 11.46.08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105400" cy="358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C:\Users\MSDUNG~1\AppData\Local\Temp\Rar$DI18.7367\2013-03-27 11.46.42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05400" y="3581400"/>
            <a:ext cx="4038600" cy="327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MSDUNG~1\AppData\Local\Temp\Rar$DI32.840\tải xuống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00800" y="4591050"/>
            <a:ext cx="2543175" cy="2266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57201"/>
            <a:ext cx="7924800" cy="5257800"/>
          </a:xfrm>
        </p:spPr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en-US" b="1" dirty="0" smtClean="0">
                <a:latin typeface=".VnTime" pitchFamily="34" charset="0"/>
              </a:rPr>
              <a:t> </a:t>
            </a:r>
            <a:r>
              <a:rPr lang="en-US" b="1" err="1">
                <a:latin typeface=".VnTime" pitchFamily="34" charset="0"/>
              </a:rPr>
              <a:t>C¸c</a:t>
            </a:r>
            <a:r>
              <a:rPr lang="en-US" b="1">
                <a:latin typeface=".VnTime" pitchFamily="34" charset="0"/>
              </a:rPr>
              <a:t> </a:t>
            </a:r>
            <a:r>
              <a:rPr lang="en-US" b="1" smtClean="0">
                <a:latin typeface=".VnTime" pitchFamily="34" charset="0"/>
              </a:rPr>
              <a:t>ph­¬ng </a:t>
            </a:r>
            <a:r>
              <a:rPr lang="en-US" b="1" dirty="0" err="1">
                <a:latin typeface=".VnTime" pitchFamily="34" charset="0"/>
              </a:rPr>
              <a:t>tiÖn</a:t>
            </a:r>
            <a:r>
              <a:rPr lang="en-US" b="1" dirty="0">
                <a:latin typeface=".VnTime" pitchFamily="34" charset="0"/>
              </a:rPr>
              <a:t> </a:t>
            </a:r>
            <a:r>
              <a:rPr lang="en-US" b="1" dirty="0" err="1">
                <a:latin typeface=".VnTime" pitchFamily="34" charset="0"/>
              </a:rPr>
              <a:t>ch÷a</a:t>
            </a:r>
            <a:r>
              <a:rPr lang="en-US" b="1" dirty="0">
                <a:latin typeface=".VnTime" pitchFamily="34" charset="0"/>
              </a:rPr>
              <a:t> </a:t>
            </a:r>
            <a:r>
              <a:rPr lang="en-US" b="1" dirty="0" err="1">
                <a:latin typeface=".VnTime" pitchFamily="34" charset="0"/>
              </a:rPr>
              <a:t>ch¸y</a:t>
            </a:r>
            <a:r>
              <a:rPr lang="en-US" b="1" dirty="0">
                <a:latin typeface=".VnTime" pitchFamily="34" charset="0"/>
              </a:rPr>
              <a:t>:</a:t>
            </a:r>
            <a:endParaRPr lang="en-US" dirty="0">
              <a:latin typeface=".VnTime" pitchFamily="34" charset="0"/>
            </a:endParaRPr>
          </a:p>
          <a:p>
            <a:pPr>
              <a:buNone/>
            </a:pPr>
            <a:r>
              <a:rPr lang="en-US" b="1" dirty="0">
                <a:latin typeface=".VnTime" pitchFamily="34" charset="0"/>
              </a:rPr>
              <a:t>* </a:t>
            </a:r>
            <a:r>
              <a:rPr lang="en-US" b="1" i="1" dirty="0" err="1">
                <a:latin typeface=".VnTime" pitchFamily="34" charset="0"/>
              </a:rPr>
              <a:t>C¸c</a:t>
            </a:r>
            <a:r>
              <a:rPr lang="en-US" b="1" i="1" dirty="0">
                <a:latin typeface=".VnTime" pitchFamily="34" charset="0"/>
              </a:rPr>
              <a:t> </a:t>
            </a:r>
            <a:r>
              <a:rPr lang="en-US" b="1" i="1" dirty="0" err="1">
                <a:latin typeface=".VnTime" pitchFamily="34" charset="0"/>
              </a:rPr>
              <a:t>chÊt</a:t>
            </a:r>
            <a:r>
              <a:rPr lang="en-US" b="1" i="1" dirty="0">
                <a:latin typeface=".VnTime" pitchFamily="34" charset="0"/>
              </a:rPr>
              <a:t> </a:t>
            </a:r>
            <a:r>
              <a:rPr lang="en-US" b="1" i="1" dirty="0" err="1">
                <a:latin typeface=".VnTime" pitchFamily="34" charset="0"/>
              </a:rPr>
              <a:t>ch÷a</a:t>
            </a:r>
            <a:r>
              <a:rPr lang="en-US" b="1" i="1" dirty="0">
                <a:latin typeface=".VnTime" pitchFamily="34" charset="0"/>
              </a:rPr>
              <a:t> </a:t>
            </a:r>
            <a:r>
              <a:rPr lang="en-US" b="1" i="1" dirty="0" err="1">
                <a:latin typeface=".VnTime" pitchFamily="34" charset="0"/>
              </a:rPr>
              <a:t>ch¸y</a:t>
            </a:r>
            <a:r>
              <a:rPr lang="en-US" b="1" i="1" dirty="0">
                <a:latin typeface=".VnTime" pitchFamily="34" charset="0"/>
              </a:rPr>
              <a:t>: </a:t>
            </a:r>
            <a:r>
              <a:rPr lang="en-US" dirty="0">
                <a:latin typeface=".VnTime" pitchFamily="34" charset="0"/>
              </a:rPr>
              <a:t>lµ </a:t>
            </a:r>
            <a:r>
              <a:rPr lang="en-US" dirty="0" err="1">
                <a:latin typeface=".VnTime" pitchFamily="34" charset="0"/>
              </a:rPr>
              <a:t>nh÷ng</a:t>
            </a:r>
            <a:r>
              <a:rPr lang="en-US" dirty="0">
                <a:latin typeface=".VnTime" pitchFamily="34" charset="0"/>
              </a:rPr>
              <a:t> </a:t>
            </a:r>
            <a:r>
              <a:rPr lang="en-US" dirty="0" err="1">
                <a:latin typeface=".VnTime" pitchFamily="34" charset="0"/>
              </a:rPr>
              <a:t>chÊt</a:t>
            </a:r>
            <a:r>
              <a:rPr lang="en-US" dirty="0">
                <a:latin typeface=".VnTime" pitchFamily="34" charset="0"/>
              </a:rPr>
              <a:t> </a:t>
            </a:r>
            <a:r>
              <a:rPr lang="en-US" dirty="0" smtClean="0">
                <a:latin typeface=".VnTime" pitchFamily="34" charset="0"/>
              </a:rPr>
              <a:t>®­a </a:t>
            </a:r>
            <a:r>
              <a:rPr lang="en-US" dirty="0" err="1">
                <a:latin typeface=".VnTime" pitchFamily="34" charset="0"/>
              </a:rPr>
              <a:t>vµo</a:t>
            </a:r>
            <a:r>
              <a:rPr lang="en-US" dirty="0">
                <a:latin typeface=".VnTime" pitchFamily="34" charset="0"/>
              </a:rPr>
              <a:t> ®¸m </a:t>
            </a:r>
            <a:r>
              <a:rPr lang="en-US" dirty="0" err="1">
                <a:latin typeface=".VnTime" pitchFamily="34" charset="0"/>
              </a:rPr>
              <a:t>ch¸y</a:t>
            </a:r>
            <a:r>
              <a:rPr lang="en-US" dirty="0">
                <a:latin typeface=".VnTime" pitchFamily="34" charset="0"/>
              </a:rPr>
              <a:t> </a:t>
            </a:r>
            <a:r>
              <a:rPr lang="en-US" dirty="0" err="1">
                <a:latin typeface=".VnTime" pitchFamily="34" charset="0"/>
              </a:rPr>
              <a:t>nh»m</a:t>
            </a:r>
            <a:r>
              <a:rPr lang="en-US" dirty="0">
                <a:latin typeface=".VnTime" pitchFamily="34" charset="0"/>
              </a:rPr>
              <a:t> </a:t>
            </a:r>
            <a:r>
              <a:rPr lang="en-US" dirty="0" err="1">
                <a:latin typeface=".VnTime" pitchFamily="34" charset="0"/>
              </a:rPr>
              <a:t>dËp</a:t>
            </a:r>
            <a:r>
              <a:rPr lang="en-US" dirty="0">
                <a:latin typeface=".VnTime" pitchFamily="34" charset="0"/>
              </a:rPr>
              <a:t> t¾t </a:t>
            </a:r>
            <a:r>
              <a:rPr lang="en-US" dirty="0" err="1">
                <a:latin typeface=".VnTime" pitchFamily="34" charset="0"/>
              </a:rPr>
              <a:t>nã</a:t>
            </a:r>
            <a:r>
              <a:rPr lang="en-US" dirty="0">
                <a:latin typeface=".VnTime" pitchFamily="34" charset="0"/>
              </a:rPr>
              <a:t> </a:t>
            </a:r>
            <a:r>
              <a:rPr lang="en-US" dirty="0" err="1" smtClean="0">
                <a:latin typeface=".VnTime" pitchFamily="34" charset="0"/>
              </a:rPr>
              <a:t>nh</a:t>
            </a:r>
            <a:r>
              <a:rPr lang="en-US" dirty="0" smtClean="0">
                <a:latin typeface=".VnTime" pitchFamily="34" charset="0"/>
              </a:rPr>
              <a:t>­:</a:t>
            </a:r>
            <a:endParaRPr lang="en-US" dirty="0">
              <a:latin typeface=".VnTime" pitchFamily="34" charset="0"/>
            </a:endParaRPr>
          </a:p>
          <a:p>
            <a:pPr>
              <a:buNone/>
            </a:pPr>
            <a:r>
              <a:rPr lang="en-US" b="1" dirty="0">
                <a:latin typeface=".VnTime" pitchFamily="34" charset="0"/>
              </a:rPr>
              <a:t>- </a:t>
            </a:r>
            <a:r>
              <a:rPr lang="en-US" b="1" dirty="0" err="1" smtClean="0">
                <a:latin typeface=".VnTime" pitchFamily="34" charset="0"/>
              </a:rPr>
              <a:t>N­íc</a:t>
            </a:r>
            <a:r>
              <a:rPr lang="en-US" dirty="0">
                <a:latin typeface=".VnTime" pitchFamily="34" charset="0"/>
              </a:rPr>
              <a:t>: </a:t>
            </a:r>
            <a:r>
              <a:rPr lang="en-US" smtClean="0">
                <a:latin typeface=".VnTime" pitchFamily="34" charset="0"/>
              </a:rPr>
              <a:t>N­íc</a:t>
            </a:r>
            <a:r>
              <a:rPr lang="en-US" dirty="0" smtClean="0">
                <a:latin typeface=".VnTime" pitchFamily="34" charset="0"/>
              </a:rPr>
              <a:t> </a:t>
            </a:r>
            <a:r>
              <a:rPr lang="en-US" dirty="0" err="1">
                <a:latin typeface=".VnTime" pitchFamily="34" charset="0"/>
              </a:rPr>
              <a:t>cã</a:t>
            </a:r>
            <a:r>
              <a:rPr lang="en-US" dirty="0">
                <a:latin typeface=".VnTime" pitchFamily="34" charset="0"/>
              </a:rPr>
              <a:t> </a:t>
            </a:r>
            <a:r>
              <a:rPr lang="en-US" dirty="0" err="1">
                <a:latin typeface=".VnTime" pitchFamily="34" charset="0"/>
              </a:rPr>
              <a:t>Èn</a:t>
            </a:r>
            <a:r>
              <a:rPr lang="en-US" dirty="0">
                <a:latin typeface=".VnTime" pitchFamily="34" charset="0"/>
              </a:rPr>
              <a:t> </a:t>
            </a:r>
            <a:r>
              <a:rPr lang="en-US" dirty="0" err="1">
                <a:latin typeface=".VnTime" pitchFamily="34" charset="0"/>
              </a:rPr>
              <a:t>nhiÖt</a:t>
            </a:r>
            <a:r>
              <a:rPr lang="en-US" dirty="0">
                <a:latin typeface=".VnTime" pitchFamily="34" charset="0"/>
              </a:rPr>
              <a:t> ho¸ </a:t>
            </a:r>
            <a:r>
              <a:rPr lang="en-US" dirty="0" err="1">
                <a:latin typeface=".VnTime" pitchFamily="34" charset="0"/>
              </a:rPr>
              <a:t>h¬i</a:t>
            </a:r>
            <a:r>
              <a:rPr lang="en-US" dirty="0">
                <a:latin typeface=".VnTime" pitchFamily="34" charset="0"/>
              </a:rPr>
              <a:t> </a:t>
            </a:r>
            <a:r>
              <a:rPr lang="en-US" dirty="0" err="1">
                <a:latin typeface=".VnTime" pitchFamily="34" charset="0"/>
              </a:rPr>
              <a:t>lín</a:t>
            </a:r>
            <a:r>
              <a:rPr lang="en-US" dirty="0">
                <a:latin typeface=".VnTime" pitchFamily="34" charset="0"/>
              </a:rPr>
              <a:t> </a:t>
            </a:r>
            <a:r>
              <a:rPr lang="en-US" dirty="0" err="1">
                <a:latin typeface=".VnTime" pitchFamily="34" charset="0"/>
              </a:rPr>
              <a:t>lµmgi¶m</a:t>
            </a:r>
            <a:r>
              <a:rPr lang="en-US" dirty="0">
                <a:latin typeface=".VnTime" pitchFamily="34" charset="0"/>
              </a:rPr>
              <a:t> </a:t>
            </a:r>
            <a:r>
              <a:rPr lang="en-US" dirty="0" err="1">
                <a:latin typeface=".VnTime" pitchFamily="34" charset="0"/>
              </a:rPr>
              <a:t>nhanh</a:t>
            </a:r>
            <a:r>
              <a:rPr lang="en-US" dirty="0">
                <a:latin typeface=".VnTime" pitchFamily="34" charset="0"/>
              </a:rPr>
              <a:t> </a:t>
            </a:r>
            <a:r>
              <a:rPr lang="en-US" dirty="0" err="1">
                <a:latin typeface=".VnTime" pitchFamily="34" charset="0"/>
              </a:rPr>
              <a:t>nhiÖt</a:t>
            </a:r>
            <a:r>
              <a:rPr lang="en-US" dirty="0">
                <a:latin typeface=".VnTime" pitchFamily="34" charset="0"/>
              </a:rPr>
              <a:t> ®é </a:t>
            </a:r>
            <a:r>
              <a:rPr lang="en-US" dirty="0" err="1">
                <a:latin typeface=".VnTime" pitchFamily="34" charset="0"/>
              </a:rPr>
              <a:t>nhê</a:t>
            </a:r>
            <a:r>
              <a:rPr lang="en-US" dirty="0">
                <a:latin typeface=".VnTime" pitchFamily="34" charset="0"/>
              </a:rPr>
              <a:t> </a:t>
            </a:r>
            <a:r>
              <a:rPr lang="en-US" dirty="0" err="1">
                <a:latin typeface=".VnTime" pitchFamily="34" charset="0"/>
              </a:rPr>
              <a:t>bèc</a:t>
            </a:r>
            <a:r>
              <a:rPr lang="en-US" dirty="0">
                <a:latin typeface=".VnTime" pitchFamily="34" charset="0"/>
              </a:rPr>
              <a:t> </a:t>
            </a:r>
            <a:r>
              <a:rPr lang="en-US" dirty="0" err="1">
                <a:latin typeface=".VnTime" pitchFamily="34" charset="0"/>
              </a:rPr>
              <a:t>h¬i</a:t>
            </a:r>
            <a:r>
              <a:rPr lang="en-US">
                <a:latin typeface=".VnTime" pitchFamily="34" charset="0"/>
              </a:rPr>
              <a:t>. </a:t>
            </a:r>
            <a:r>
              <a:rPr lang="en-US" smtClean="0">
                <a:latin typeface=".VnTime" pitchFamily="34" charset="0"/>
              </a:rPr>
              <a:t>N­íc ®­îc </a:t>
            </a:r>
            <a:r>
              <a:rPr lang="en-US" dirty="0" err="1">
                <a:latin typeface=".VnTime" pitchFamily="34" charset="0"/>
              </a:rPr>
              <a:t>sö</a:t>
            </a:r>
            <a:r>
              <a:rPr lang="en-US" dirty="0">
                <a:latin typeface=".VnTime" pitchFamily="34" charset="0"/>
              </a:rPr>
              <a:t> </a:t>
            </a:r>
            <a:r>
              <a:rPr lang="en-US" dirty="0" err="1">
                <a:latin typeface=".VnTime" pitchFamily="34" charset="0"/>
              </a:rPr>
              <a:t>dông</a:t>
            </a:r>
            <a:r>
              <a:rPr lang="en-US" dirty="0">
                <a:latin typeface=".VnTime" pitchFamily="34" charset="0"/>
              </a:rPr>
              <a:t> </a:t>
            </a:r>
            <a:r>
              <a:rPr lang="en-US" dirty="0" err="1">
                <a:latin typeface=".VnTime" pitchFamily="34" charset="0"/>
              </a:rPr>
              <a:t>réng</a:t>
            </a:r>
            <a:r>
              <a:rPr lang="en-US" dirty="0">
                <a:latin typeface=".VnTime" pitchFamily="34" charset="0"/>
              </a:rPr>
              <a:t> </a:t>
            </a:r>
            <a:r>
              <a:rPr lang="en-US" dirty="0" err="1">
                <a:latin typeface=".VnTime" pitchFamily="34" charset="0"/>
              </a:rPr>
              <a:t>r·i</a:t>
            </a:r>
            <a:r>
              <a:rPr lang="en-US" dirty="0">
                <a:latin typeface=".VnTime" pitchFamily="34" charset="0"/>
              </a:rPr>
              <a:t> ®Ó </a:t>
            </a:r>
            <a:r>
              <a:rPr lang="en-US" dirty="0" err="1">
                <a:latin typeface=".VnTime" pitchFamily="34" charset="0"/>
              </a:rPr>
              <a:t>chèng</a:t>
            </a:r>
            <a:r>
              <a:rPr lang="en-US" dirty="0">
                <a:latin typeface=".VnTime" pitchFamily="34" charset="0"/>
              </a:rPr>
              <a:t> </a:t>
            </a:r>
            <a:r>
              <a:rPr lang="en-US" dirty="0" err="1">
                <a:latin typeface=".VnTime" pitchFamily="34" charset="0"/>
              </a:rPr>
              <a:t>ch¸y</a:t>
            </a:r>
            <a:r>
              <a:rPr lang="en-US" dirty="0">
                <a:latin typeface=".VnTime" pitchFamily="34" charset="0"/>
              </a:rPr>
              <a:t> vµ </a:t>
            </a:r>
            <a:r>
              <a:rPr lang="en-US" dirty="0" err="1">
                <a:latin typeface=".VnTime" pitchFamily="34" charset="0"/>
              </a:rPr>
              <a:t>cã</a:t>
            </a:r>
            <a:r>
              <a:rPr lang="en-US" dirty="0">
                <a:latin typeface=".VnTime" pitchFamily="34" charset="0"/>
              </a:rPr>
              <a:t> </a:t>
            </a:r>
            <a:r>
              <a:rPr lang="en-US" dirty="0" err="1">
                <a:latin typeface=".VnTime" pitchFamily="34" charset="0"/>
              </a:rPr>
              <a:t>gi</a:t>
            </a:r>
            <a:r>
              <a:rPr lang="en-US" dirty="0">
                <a:latin typeface=".VnTime" pitchFamily="34" charset="0"/>
              </a:rPr>
              <a:t>¸ </a:t>
            </a:r>
            <a:r>
              <a:rPr lang="en-US" dirty="0" err="1">
                <a:latin typeface=".VnTime" pitchFamily="34" charset="0"/>
              </a:rPr>
              <a:t>thµnh</a:t>
            </a:r>
            <a:r>
              <a:rPr lang="en-US" dirty="0">
                <a:latin typeface=".VnTime" pitchFamily="34" charset="0"/>
              </a:rPr>
              <a:t> </a:t>
            </a:r>
            <a:r>
              <a:rPr lang="en-US" dirty="0" err="1">
                <a:latin typeface=".VnTime" pitchFamily="34" charset="0"/>
              </a:rPr>
              <a:t>rÎ</a:t>
            </a:r>
            <a:r>
              <a:rPr lang="en-US" dirty="0">
                <a:latin typeface=".VnTime" pitchFamily="34" charset="0"/>
              </a:rPr>
              <a:t>. </a:t>
            </a:r>
            <a:r>
              <a:rPr lang="en-US" dirty="0" err="1">
                <a:latin typeface=".VnTime" pitchFamily="34" charset="0"/>
              </a:rPr>
              <a:t>Tuy</a:t>
            </a:r>
            <a:r>
              <a:rPr lang="en-US" dirty="0">
                <a:latin typeface=".VnTime" pitchFamily="34" charset="0"/>
              </a:rPr>
              <a:t> </a:t>
            </a:r>
            <a:r>
              <a:rPr lang="en-US" dirty="0" err="1">
                <a:latin typeface=".VnTime" pitchFamily="34" charset="0"/>
              </a:rPr>
              <a:t>nhiªn</a:t>
            </a:r>
            <a:r>
              <a:rPr lang="en-US" dirty="0">
                <a:latin typeface=".VnTime" pitchFamily="34" charset="0"/>
              </a:rPr>
              <a:t> </a:t>
            </a:r>
            <a:r>
              <a:rPr lang="en-US" dirty="0" err="1">
                <a:latin typeface=".VnTime" pitchFamily="34" charset="0"/>
              </a:rPr>
              <a:t>kh«ng</a:t>
            </a:r>
            <a:r>
              <a:rPr lang="en-US" dirty="0">
                <a:latin typeface=".VnTime" pitchFamily="34" charset="0"/>
              </a:rPr>
              <a:t> </a:t>
            </a:r>
            <a:r>
              <a:rPr lang="en-US" dirty="0" err="1">
                <a:latin typeface=".VnTime" pitchFamily="34" charset="0"/>
              </a:rPr>
              <a:t>thÓ</a:t>
            </a:r>
            <a:r>
              <a:rPr lang="en-US" dirty="0">
                <a:latin typeface=".VnTime" pitchFamily="34" charset="0"/>
              </a:rPr>
              <a:t> </a:t>
            </a:r>
            <a:r>
              <a:rPr lang="en-US" err="1">
                <a:latin typeface=".VnTime" pitchFamily="34" charset="0"/>
              </a:rPr>
              <a:t>dïng</a:t>
            </a:r>
            <a:r>
              <a:rPr lang="en-US">
                <a:latin typeface=".VnTime" pitchFamily="34" charset="0"/>
              </a:rPr>
              <a:t> </a:t>
            </a:r>
            <a:r>
              <a:rPr lang="en-US" smtClean="0">
                <a:latin typeface=".VnTime" pitchFamily="34" charset="0"/>
              </a:rPr>
              <a:t>n­íc </a:t>
            </a:r>
            <a:r>
              <a:rPr lang="en-US" dirty="0">
                <a:latin typeface=".VnTime" pitchFamily="34" charset="0"/>
              </a:rPr>
              <a:t>®Ó </a:t>
            </a:r>
            <a:r>
              <a:rPr lang="en-US" dirty="0" err="1">
                <a:latin typeface=".VnTime" pitchFamily="34" charset="0"/>
              </a:rPr>
              <a:t>ch÷a</a:t>
            </a:r>
            <a:r>
              <a:rPr lang="en-US" dirty="0">
                <a:latin typeface=".VnTime" pitchFamily="34" charset="0"/>
              </a:rPr>
              <a:t> </a:t>
            </a:r>
            <a:r>
              <a:rPr lang="en-US" dirty="0" err="1">
                <a:latin typeface=".VnTime" pitchFamily="34" charset="0"/>
              </a:rPr>
              <a:t>ch¸y</a:t>
            </a:r>
            <a:r>
              <a:rPr lang="en-US" dirty="0">
                <a:latin typeface=".VnTime" pitchFamily="34" charset="0"/>
              </a:rPr>
              <a:t> </a:t>
            </a:r>
            <a:r>
              <a:rPr lang="en-US" dirty="0" err="1">
                <a:latin typeface=".VnTime" pitchFamily="34" charset="0"/>
              </a:rPr>
              <a:t>c¸c</a:t>
            </a:r>
            <a:r>
              <a:rPr lang="en-US" dirty="0">
                <a:latin typeface=".VnTime" pitchFamily="34" charset="0"/>
              </a:rPr>
              <a:t> </a:t>
            </a:r>
            <a:r>
              <a:rPr lang="en-US" dirty="0" err="1">
                <a:latin typeface=".VnTime" pitchFamily="34" charset="0"/>
              </a:rPr>
              <a:t>kim</a:t>
            </a:r>
            <a:r>
              <a:rPr lang="en-US" dirty="0">
                <a:latin typeface=".VnTime" pitchFamily="34" charset="0"/>
              </a:rPr>
              <a:t> lo¹i ho¹t ®</a:t>
            </a:r>
            <a:r>
              <a:rPr lang="en-US" err="1">
                <a:latin typeface=".VnTime" pitchFamily="34" charset="0"/>
              </a:rPr>
              <a:t>éng</a:t>
            </a:r>
            <a:r>
              <a:rPr lang="en-US">
                <a:latin typeface=".VnTime" pitchFamily="34" charset="0"/>
              </a:rPr>
              <a:t> </a:t>
            </a:r>
            <a:r>
              <a:rPr lang="en-US" smtClean="0">
                <a:latin typeface=".VnTime" pitchFamily="34" charset="0"/>
              </a:rPr>
              <a:t>nh­ K</a:t>
            </a:r>
            <a:r>
              <a:rPr lang="en-US" dirty="0">
                <a:latin typeface=".VnTime" pitchFamily="34" charset="0"/>
              </a:rPr>
              <a:t>, Na, Ca </a:t>
            </a:r>
            <a:r>
              <a:rPr lang="en-US" dirty="0" err="1">
                <a:latin typeface=".VnTime" pitchFamily="34" charset="0"/>
              </a:rPr>
              <a:t>hoÆc</a:t>
            </a:r>
            <a:r>
              <a:rPr lang="en-US" dirty="0">
                <a:latin typeface=".VnTime" pitchFamily="34" charset="0"/>
              </a:rPr>
              <a:t> ®</a:t>
            </a:r>
            <a:r>
              <a:rPr lang="en-US" dirty="0" err="1">
                <a:latin typeface=".VnTime" pitchFamily="34" charset="0"/>
              </a:rPr>
              <a:t>Êt</a:t>
            </a:r>
            <a:r>
              <a:rPr lang="en-US" dirty="0">
                <a:latin typeface=".VnTime" pitchFamily="34" charset="0"/>
              </a:rPr>
              <a:t> ®</a:t>
            </a:r>
            <a:r>
              <a:rPr lang="en-US" dirty="0" err="1">
                <a:latin typeface=".VnTime" pitchFamily="34" charset="0"/>
              </a:rPr>
              <a:t>Ìn</a:t>
            </a:r>
            <a:r>
              <a:rPr lang="en-US" dirty="0">
                <a:latin typeface=".VnTime" pitchFamily="34" charset="0"/>
              </a:rPr>
              <a:t> vµ </a:t>
            </a:r>
            <a:r>
              <a:rPr lang="en-US" dirty="0" err="1">
                <a:latin typeface=".VnTime" pitchFamily="34" charset="0"/>
              </a:rPr>
              <a:t>c¸c</a:t>
            </a:r>
            <a:r>
              <a:rPr lang="en-US" dirty="0">
                <a:latin typeface=".VnTime" pitchFamily="34" charset="0"/>
              </a:rPr>
              <a:t> ®¸m </a:t>
            </a:r>
            <a:r>
              <a:rPr lang="en-US" dirty="0" err="1">
                <a:latin typeface=".VnTime" pitchFamily="34" charset="0"/>
              </a:rPr>
              <a:t>ch¸y</a:t>
            </a:r>
            <a:r>
              <a:rPr lang="en-US" dirty="0">
                <a:latin typeface=".VnTime" pitchFamily="34" charset="0"/>
              </a:rPr>
              <a:t> </a:t>
            </a:r>
            <a:r>
              <a:rPr lang="en-US" dirty="0" err="1">
                <a:latin typeface=".VnTime" pitchFamily="34" charset="0"/>
              </a:rPr>
              <a:t>cã</a:t>
            </a:r>
            <a:r>
              <a:rPr lang="en-US" dirty="0">
                <a:latin typeface=".VnTime" pitchFamily="34" charset="0"/>
              </a:rPr>
              <a:t> </a:t>
            </a:r>
            <a:r>
              <a:rPr lang="en-US" dirty="0" err="1">
                <a:latin typeface=".VnTime" pitchFamily="34" charset="0"/>
              </a:rPr>
              <a:t>nhiÖt</a:t>
            </a:r>
            <a:r>
              <a:rPr lang="en-US" dirty="0">
                <a:latin typeface=".VnTime" pitchFamily="34" charset="0"/>
              </a:rPr>
              <a:t> ®é </a:t>
            </a:r>
            <a:r>
              <a:rPr lang="en-US" dirty="0" err="1">
                <a:latin typeface=".VnTime" pitchFamily="34" charset="0"/>
              </a:rPr>
              <a:t>cao</a:t>
            </a:r>
            <a:r>
              <a:rPr lang="en-US" dirty="0">
                <a:latin typeface=".VnTime" pitchFamily="34" charset="0"/>
              </a:rPr>
              <a:t> </a:t>
            </a:r>
            <a:r>
              <a:rPr lang="en-US" dirty="0" err="1">
                <a:latin typeface=".VnTime" pitchFamily="34" charset="0"/>
              </a:rPr>
              <a:t>h¬n</a:t>
            </a:r>
            <a:r>
              <a:rPr lang="en-US" dirty="0">
                <a:latin typeface=".VnTime" pitchFamily="34" charset="0"/>
              </a:rPr>
              <a:t> </a:t>
            </a:r>
            <a:r>
              <a:rPr lang="en-US">
                <a:latin typeface=".VnTime" pitchFamily="34" charset="0"/>
              </a:rPr>
              <a:t>1700 </a:t>
            </a:r>
            <a:r>
              <a:rPr lang="en-US" smtClean="0">
                <a:latin typeface=".VnTime" pitchFamily="34" charset="0"/>
              </a:rPr>
              <a:t>®é </a:t>
            </a:r>
            <a:r>
              <a:rPr lang="en-US" dirty="0">
                <a:latin typeface=".VnTime" pitchFamily="34" charset="0"/>
              </a:rPr>
              <a:t>C</a:t>
            </a:r>
          </a:p>
          <a:p>
            <a:pPr>
              <a:buNone/>
            </a:pPr>
            <a:r>
              <a:rPr lang="en-US" b="1" dirty="0">
                <a:latin typeface=".VnTime" pitchFamily="34" charset="0"/>
              </a:rPr>
              <a:t>- </a:t>
            </a:r>
            <a:r>
              <a:rPr lang="en-US" b="1" err="1">
                <a:latin typeface=".VnTime" pitchFamily="34" charset="0"/>
              </a:rPr>
              <a:t>Bôi</a:t>
            </a:r>
            <a:r>
              <a:rPr lang="en-US" b="1">
                <a:latin typeface=".VnTime" pitchFamily="34" charset="0"/>
              </a:rPr>
              <a:t> </a:t>
            </a:r>
            <a:r>
              <a:rPr lang="en-US" b="1" smtClean="0">
                <a:latin typeface=".VnTime" pitchFamily="34" charset="0"/>
              </a:rPr>
              <a:t>n­íc</a:t>
            </a:r>
            <a:r>
              <a:rPr lang="en-US" dirty="0">
                <a:latin typeface=".VnTime" pitchFamily="34" charset="0"/>
              </a:rPr>
              <a:t>: </a:t>
            </a:r>
            <a:r>
              <a:rPr lang="en-US" err="1">
                <a:latin typeface=".VnTime" pitchFamily="34" charset="0"/>
              </a:rPr>
              <a:t>Phun</a:t>
            </a:r>
            <a:r>
              <a:rPr lang="en-US">
                <a:latin typeface=".VnTime" pitchFamily="34" charset="0"/>
              </a:rPr>
              <a:t> </a:t>
            </a:r>
            <a:r>
              <a:rPr lang="en-US" smtClean="0">
                <a:latin typeface=".VnTime" pitchFamily="34" charset="0"/>
              </a:rPr>
              <a:t>n­íc </a:t>
            </a:r>
            <a:r>
              <a:rPr lang="en-US" dirty="0" err="1">
                <a:latin typeface=".VnTime" pitchFamily="34" charset="0"/>
              </a:rPr>
              <a:t>thµnh</a:t>
            </a:r>
            <a:r>
              <a:rPr lang="en-US" dirty="0">
                <a:latin typeface=".VnTime" pitchFamily="34" charset="0"/>
              </a:rPr>
              <a:t> d¹ng </a:t>
            </a:r>
            <a:r>
              <a:rPr lang="en-US" dirty="0" err="1">
                <a:latin typeface=".VnTime" pitchFamily="34" charset="0"/>
              </a:rPr>
              <a:t>bôi</a:t>
            </a:r>
            <a:r>
              <a:rPr lang="en-US" dirty="0">
                <a:latin typeface=".VnTime" pitchFamily="34" charset="0"/>
              </a:rPr>
              <a:t> </a:t>
            </a:r>
            <a:r>
              <a:rPr lang="en-US" dirty="0" err="1">
                <a:latin typeface=".VnTime" pitchFamily="34" charset="0"/>
              </a:rPr>
              <a:t>lµm</a:t>
            </a:r>
            <a:r>
              <a:rPr lang="en-US" dirty="0">
                <a:latin typeface=".VnTime" pitchFamily="34" charset="0"/>
              </a:rPr>
              <a:t> </a:t>
            </a:r>
            <a:r>
              <a:rPr lang="en-US" dirty="0" err="1">
                <a:latin typeface=".VnTime" pitchFamily="34" charset="0"/>
              </a:rPr>
              <a:t>t¨ng</a:t>
            </a:r>
            <a:r>
              <a:rPr lang="en-US" dirty="0">
                <a:latin typeface=".VnTime" pitchFamily="34" charset="0"/>
              </a:rPr>
              <a:t> ®¸</a:t>
            </a:r>
            <a:r>
              <a:rPr lang="en-US" dirty="0" err="1">
                <a:latin typeface=".VnTime" pitchFamily="34" charset="0"/>
              </a:rPr>
              <a:t>ng</a:t>
            </a:r>
            <a:r>
              <a:rPr lang="en-US" dirty="0">
                <a:latin typeface=".VnTime" pitchFamily="34" charset="0"/>
              </a:rPr>
              <a:t> </a:t>
            </a:r>
            <a:r>
              <a:rPr lang="en-US" dirty="0" err="1">
                <a:latin typeface=".VnTime" pitchFamily="34" charset="0"/>
              </a:rPr>
              <a:t>kÓ</a:t>
            </a:r>
            <a:r>
              <a:rPr lang="en-US" dirty="0">
                <a:latin typeface=".VnTime" pitchFamily="34" charset="0"/>
              </a:rPr>
              <a:t> </a:t>
            </a:r>
            <a:r>
              <a:rPr lang="en-US" dirty="0" err="1">
                <a:latin typeface=".VnTime" pitchFamily="34" charset="0"/>
              </a:rPr>
              <a:t>bÒ</a:t>
            </a:r>
            <a:r>
              <a:rPr lang="en-US" dirty="0">
                <a:latin typeface=".VnTime" pitchFamily="34" charset="0"/>
              </a:rPr>
              <a:t> </a:t>
            </a:r>
            <a:r>
              <a:rPr lang="en-US" dirty="0" err="1">
                <a:latin typeface=".VnTime" pitchFamily="34" charset="0"/>
              </a:rPr>
              <a:t>mÆt</a:t>
            </a:r>
            <a:r>
              <a:rPr lang="en-US" dirty="0">
                <a:latin typeface=".VnTime" pitchFamily="34" charset="0"/>
              </a:rPr>
              <a:t> </a:t>
            </a:r>
            <a:r>
              <a:rPr lang="en-US" dirty="0" err="1">
                <a:latin typeface=".VnTime" pitchFamily="34" charset="0"/>
              </a:rPr>
              <a:t>tiÕp</a:t>
            </a:r>
            <a:r>
              <a:rPr lang="en-US" dirty="0">
                <a:latin typeface=".VnTime" pitchFamily="34" charset="0"/>
              </a:rPr>
              <a:t> </a:t>
            </a:r>
            <a:r>
              <a:rPr lang="en-US" dirty="0" err="1">
                <a:latin typeface=".VnTime" pitchFamily="34" charset="0"/>
              </a:rPr>
              <a:t>xóc</a:t>
            </a:r>
            <a:r>
              <a:rPr lang="en-US" dirty="0">
                <a:latin typeface=".VnTime" pitchFamily="34" charset="0"/>
              </a:rPr>
              <a:t> </a:t>
            </a:r>
            <a:r>
              <a:rPr lang="en-US" dirty="0" err="1">
                <a:latin typeface=".VnTime" pitchFamily="34" charset="0"/>
              </a:rPr>
              <a:t>cña</a:t>
            </a:r>
            <a:r>
              <a:rPr lang="en-US" dirty="0">
                <a:latin typeface=".VnTime" pitchFamily="34" charset="0"/>
              </a:rPr>
              <a:t> </a:t>
            </a:r>
            <a:r>
              <a:rPr lang="en-US" dirty="0" err="1">
                <a:latin typeface=".VnTime" pitchFamily="34" charset="0"/>
              </a:rPr>
              <a:t>nã</a:t>
            </a:r>
            <a:r>
              <a:rPr lang="en-US" dirty="0">
                <a:latin typeface=".VnTime" pitchFamily="34" charset="0"/>
              </a:rPr>
              <a:t> </a:t>
            </a:r>
            <a:r>
              <a:rPr lang="en-US" dirty="0" err="1">
                <a:latin typeface=".VnTime" pitchFamily="34" charset="0"/>
              </a:rPr>
              <a:t>víi</a:t>
            </a:r>
            <a:r>
              <a:rPr lang="en-US" dirty="0">
                <a:latin typeface=".VnTime" pitchFamily="34" charset="0"/>
              </a:rPr>
              <a:t> ®¸m </a:t>
            </a:r>
            <a:r>
              <a:rPr lang="en-US" dirty="0" err="1">
                <a:latin typeface=".VnTime" pitchFamily="34" charset="0"/>
              </a:rPr>
              <a:t>ch¸y</a:t>
            </a:r>
            <a:r>
              <a:rPr lang="en-US" dirty="0">
                <a:latin typeface=".VnTime" pitchFamily="34" charset="0"/>
              </a:rPr>
              <a:t>. </a:t>
            </a:r>
            <a:r>
              <a:rPr lang="en-US" dirty="0" err="1">
                <a:latin typeface=".VnTime" pitchFamily="34" charset="0"/>
              </a:rPr>
              <a:t>Sù</a:t>
            </a:r>
            <a:r>
              <a:rPr lang="en-US" dirty="0">
                <a:latin typeface=".VnTime" pitchFamily="34" charset="0"/>
              </a:rPr>
              <a:t> bay </a:t>
            </a:r>
            <a:r>
              <a:rPr lang="en-US" dirty="0" err="1">
                <a:latin typeface=".VnTime" pitchFamily="34" charset="0"/>
              </a:rPr>
              <a:t>h¬i</a:t>
            </a:r>
            <a:r>
              <a:rPr lang="en-US" dirty="0">
                <a:latin typeface=".VnTime" pitchFamily="34" charset="0"/>
              </a:rPr>
              <a:t> </a:t>
            </a:r>
            <a:r>
              <a:rPr lang="en-US" dirty="0" err="1">
                <a:latin typeface=".VnTime" pitchFamily="34" charset="0"/>
              </a:rPr>
              <a:t>nhanh</a:t>
            </a:r>
            <a:r>
              <a:rPr lang="en-US" dirty="0">
                <a:latin typeface=".VnTime" pitchFamily="34" charset="0"/>
              </a:rPr>
              <a:t> </a:t>
            </a:r>
            <a:r>
              <a:rPr lang="en-US" dirty="0" err="1">
                <a:latin typeface=".VnTime" pitchFamily="34" charset="0"/>
              </a:rPr>
              <a:t>c¸c</a:t>
            </a:r>
            <a:r>
              <a:rPr lang="en-US" dirty="0">
                <a:latin typeface=".VnTime" pitchFamily="34" charset="0"/>
              </a:rPr>
              <a:t> </a:t>
            </a:r>
            <a:r>
              <a:rPr lang="en-US">
                <a:latin typeface=".VnTime" pitchFamily="34" charset="0"/>
              </a:rPr>
              <a:t>h¹t </a:t>
            </a:r>
            <a:r>
              <a:rPr lang="en-US" smtClean="0">
                <a:latin typeface=".VnTime" pitchFamily="34" charset="0"/>
              </a:rPr>
              <a:t>n­íc </a:t>
            </a:r>
            <a:r>
              <a:rPr lang="en-US" dirty="0" err="1">
                <a:latin typeface=".VnTime" pitchFamily="34" charset="0"/>
              </a:rPr>
              <a:t>lµm</a:t>
            </a:r>
            <a:r>
              <a:rPr lang="en-US" dirty="0">
                <a:latin typeface=".VnTime" pitchFamily="34" charset="0"/>
              </a:rPr>
              <a:t> </a:t>
            </a:r>
            <a:r>
              <a:rPr lang="en-US" dirty="0" err="1">
                <a:latin typeface=".VnTime" pitchFamily="34" charset="0"/>
              </a:rPr>
              <a:t>nhiÖt</a:t>
            </a:r>
            <a:r>
              <a:rPr lang="en-US" dirty="0">
                <a:latin typeface=".VnTime" pitchFamily="34" charset="0"/>
              </a:rPr>
              <a:t> ®é ®¸m </a:t>
            </a:r>
            <a:r>
              <a:rPr lang="en-US" dirty="0" err="1">
                <a:latin typeface=".VnTime" pitchFamily="34" charset="0"/>
              </a:rPr>
              <a:t>ch¸y</a:t>
            </a:r>
            <a:r>
              <a:rPr lang="en-US" dirty="0">
                <a:latin typeface=".VnTime" pitchFamily="34" charset="0"/>
              </a:rPr>
              <a:t> </a:t>
            </a:r>
            <a:r>
              <a:rPr lang="en-US" dirty="0" err="1">
                <a:latin typeface=".VnTime" pitchFamily="34" charset="0"/>
              </a:rPr>
              <a:t>gi¶m</a:t>
            </a:r>
            <a:r>
              <a:rPr lang="en-US" dirty="0">
                <a:latin typeface=".VnTime" pitchFamily="34" charset="0"/>
              </a:rPr>
              <a:t> </a:t>
            </a:r>
            <a:r>
              <a:rPr lang="en-US" dirty="0" err="1">
                <a:latin typeface=".VnTime" pitchFamily="34" charset="0"/>
              </a:rPr>
              <a:t>nhanh</a:t>
            </a:r>
            <a:r>
              <a:rPr lang="en-US" dirty="0">
                <a:latin typeface=".VnTime" pitchFamily="34" charset="0"/>
              </a:rPr>
              <a:t> vµ </a:t>
            </a:r>
            <a:r>
              <a:rPr lang="en-US" dirty="0" err="1">
                <a:latin typeface=".VnTime" pitchFamily="34" charset="0"/>
              </a:rPr>
              <a:t>pha</a:t>
            </a:r>
            <a:r>
              <a:rPr lang="en-US" dirty="0">
                <a:latin typeface=".VnTime" pitchFamily="34" charset="0"/>
              </a:rPr>
              <a:t> </a:t>
            </a:r>
            <a:r>
              <a:rPr lang="en-US" dirty="0" err="1">
                <a:latin typeface=".VnTime" pitchFamily="34" charset="0"/>
              </a:rPr>
              <a:t>lo·ng</a:t>
            </a:r>
            <a:r>
              <a:rPr lang="en-US" dirty="0">
                <a:latin typeface=".VnTime" pitchFamily="34" charset="0"/>
              </a:rPr>
              <a:t> </a:t>
            </a:r>
            <a:r>
              <a:rPr lang="en-US" dirty="0" err="1">
                <a:latin typeface=".VnTime" pitchFamily="34" charset="0"/>
              </a:rPr>
              <a:t>nång</a:t>
            </a:r>
            <a:r>
              <a:rPr lang="en-US" dirty="0">
                <a:latin typeface=".VnTime" pitchFamily="34" charset="0"/>
              </a:rPr>
              <a:t> ®é </a:t>
            </a:r>
            <a:r>
              <a:rPr lang="en-US" dirty="0" err="1">
                <a:latin typeface=".VnTime" pitchFamily="34" charset="0"/>
              </a:rPr>
              <a:t>chÊt</a:t>
            </a:r>
            <a:r>
              <a:rPr lang="en-US" dirty="0">
                <a:latin typeface=".VnTime" pitchFamily="34" charset="0"/>
              </a:rPr>
              <a:t> </a:t>
            </a:r>
            <a:r>
              <a:rPr lang="en-US" dirty="0" err="1">
                <a:latin typeface=".VnTime" pitchFamily="34" charset="0"/>
              </a:rPr>
              <a:t>ch¸y</a:t>
            </a:r>
            <a:r>
              <a:rPr lang="en-US" dirty="0">
                <a:latin typeface=".VnTime" pitchFamily="34" charset="0"/>
              </a:rPr>
              <a:t>, h¹n </a:t>
            </a:r>
            <a:r>
              <a:rPr lang="en-US" dirty="0" err="1">
                <a:latin typeface=".VnTime" pitchFamily="34" charset="0"/>
              </a:rPr>
              <a:t>chÕ</a:t>
            </a:r>
            <a:r>
              <a:rPr lang="en-US" dirty="0">
                <a:latin typeface=".VnTime" pitchFamily="34" charset="0"/>
              </a:rPr>
              <a:t> </a:t>
            </a:r>
            <a:r>
              <a:rPr lang="en-US" dirty="0" err="1">
                <a:latin typeface=".VnTime" pitchFamily="34" charset="0"/>
              </a:rPr>
              <a:t>sù</a:t>
            </a:r>
            <a:r>
              <a:rPr lang="en-US" dirty="0">
                <a:latin typeface=".VnTime" pitchFamily="34" charset="0"/>
              </a:rPr>
              <a:t> </a:t>
            </a:r>
            <a:r>
              <a:rPr lang="en-US" dirty="0" err="1">
                <a:latin typeface=".VnTime" pitchFamily="34" charset="0"/>
              </a:rPr>
              <a:t>x©m</a:t>
            </a:r>
            <a:r>
              <a:rPr lang="en-US" dirty="0">
                <a:latin typeface=".VnTime" pitchFamily="34" charset="0"/>
              </a:rPr>
              <a:t> </a:t>
            </a:r>
            <a:r>
              <a:rPr lang="en-US" dirty="0" err="1">
                <a:latin typeface=".VnTime" pitchFamily="34" charset="0"/>
              </a:rPr>
              <a:t>nhËp</a:t>
            </a:r>
            <a:r>
              <a:rPr lang="en-US" dirty="0">
                <a:latin typeface=".VnTime" pitchFamily="34" charset="0"/>
              </a:rPr>
              <a:t> </a:t>
            </a:r>
            <a:r>
              <a:rPr lang="en-US" dirty="0" err="1">
                <a:latin typeface=".VnTime" pitchFamily="34" charset="0"/>
              </a:rPr>
              <a:t>cña</a:t>
            </a:r>
            <a:r>
              <a:rPr lang="en-US" dirty="0">
                <a:latin typeface=".VnTime" pitchFamily="34" charset="0"/>
              </a:rPr>
              <a:t> «</a:t>
            </a:r>
            <a:r>
              <a:rPr lang="en-US" dirty="0" err="1">
                <a:latin typeface=".VnTime" pitchFamily="34" charset="0"/>
              </a:rPr>
              <a:t>xy</a:t>
            </a:r>
            <a:r>
              <a:rPr lang="en-US" dirty="0">
                <a:latin typeface=".VnTime" pitchFamily="34" charset="0"/>
              </a:rPr>
              <a:t> </a:t>
            </a:r>
            <a:r>
              <a:rPr lang="en-US" dirty="0" err="1">
                <a:latin typeface=".VnTime" pitchFamily="34" charset="0"/>
              </a:rPr>
              <a:t>vµo</a:t>
            </a:r>
            <a:r>
              <a:rPr lang="en-US" dirty="0">
                <a:latin typeface=".VnTime" pitchFamily="34" charset="0"/>
              </a:rPr>
              <a:t> </a:t>
            </a:r>
            <a:r>
              <a:rPr lang="en-US" dirty="0" err="1">
                <a:latin typeface=".VnTime" pitchFamily="34" charset="0"/>
              </a:rPr>
              <a:t>vïng</a:t>
            </a:r>
            <a:r>
              <a:rPr lang="en-US" dirty="0">
                <a:latin typeface=".VnTime" pitchFamily="34" charset="0"/>
              </a:rPr>
              <a:t> </a:t>
            </a:r>
            <a:r>
              <a:rPr lang="en-US" dirty="0" err="1">
                <a:latin typeface=".VnTime" pitchFamily="34" charset="0"/>
              </a:rPr>
              <a:t>ch¸y</a:t>
            </a:r>
            <a:r>
              <a:rPr lang="en-US" dirty="0">
                <a:latin typeface=".VnTime" pitchFamily="34" charset="0"/>
              </a:rPr>
              <a:t>. </a:t>
            </a:r>
            <a:r>
              <a:rPr lang="en-US" err="1">
                <a:latin typeface=".VnTime" pitchFamily="34" charset="0"/>
              </a:rPr>
              <a:t>Bôi</a:t>
            </a:r>
            <a:r>
              <a:rPr lang="en-US">
                <a:latin typeface=".VnTime" pitchFamily="34" charset="0"/>
              </a:rPr>
              <a:t> </a:t>
            </a:r>
            <a:r>
              <a:rPr lang="en-US" smtClean="0">
                <a:latin typeface=".VnTime" pitchFamily="34" charset="0"/>
              </a:rPr>
              <a:t>n­íc </a:t>
            </a:r>
            <a:r>
              <a:rPr lang="en-US" err="1">
                <a:latin typeface=".VnTime" pitchFamily="34" charset="0"/>
              </a:rPr>
              <a:t>chØ</a:t>
            </a:r>
            <a:r>
              <a:rPr lang="en-US">
                <a:latin typeface=".VnTime" pitchFamily="34" charset="0"/>
              </a:rPr>
              <a:t> </a:t>
            </a:r>
            <a:r>
              <a:rPr lang="en-US" smtClean="0">
                <a:latin typeface=".VnTime" pitchFamily="34" charset="0"/>
              </a:rPr>
              <a:t>®­îc </a:t>
            </a:r>
            <a:r>
              <a:rPr lang="en-US" dirty="0" err="1">
                <a:latin typeface=".VnTime" pitchFamily="34" charset="0"/>
              </a:rPr>
              <a:t>sö</a:t>
            </a:r>
            <a:r>
              <a:rPr lang="en-US" dirty="0">
                <a:latin typeface=".VnTime" pitchFamily="34" charset="0"/>
              </a:rPr>
              <a:t> </a:t>
            </a:r>
            <a:r>
              <a:rPr lang="en-US" dirty="0" err="1">
                <a:latin typeface=".VnTime" pitchFamily="34" charset="0"/>
              </a:rPr>
              <a:t>dông</a:t>
            </a:r>
            <a:r>
              <a:rPr lang="en-US" dirty="0">
                <a:latin typeface=".VnTime" pitchFamily="34" charset="0"/>
              </a:rPr>
              <a:t> </a:t>
            </a:r>
            <a:r>
              <a:rPr lang="en-US" dirty="0" err="1">
                <a:latin typeface=".VnTime" pitchFamily="34" charset="0"/>
              </a:rPr>
              <a:t>khi</a:t>
            </a:r>
            <a:r>
              <a:rPr lang="en-US" dirty="0">
                <a:latin typeface=".VnTime" pitchFamily="34" charset="0"/>
              </a:rPr>
              <a:t> </a:t>
            </a:r>
            <a:r>
              <a:rPr lang="en-US" dirty="0" err="1">
                <a:latin typeface=".VnTime" pitchFamily="34" charset="0"/>
              </a:rPr>
              <a:t>dßng</a:t>
            </a:r>
            <a:r>
              <a:rPr lang="en-US" dirty="0">
                <a:latin typeface=".VnTime" pitchFamily="34" charset="0"/>
              </a:rPr>
              <a:t> </a:t>
            </a:r>
            <a:r>
              <a:rPr lang="en-US" err="1">
                <a:latin typeface=".VnTime" pitchFamily="34" charset="0"/>
              </a:rPr>
              <a:t>bôi</a:t>
            </a:r>
            <a:r>
              <a:rPr lang="en-US">
                <a:latin typeface=".VnTime" pitchFamily="34" charset="0"/>
              </a:rPr>
              <a:t> </a:t>
            </a:r>
            <a:r>
              <a:rPr lang="en-US" smtClean="0">
                <a:latin typeface=".VnTime" pitchFamily="34" charset="0"/>
              </a:rPr>
              <a:t>n­íc </a:t>
            </a:r>
            <a:r>
              <a:rPr lang="en-US" dirty="0" err="1">
                <a:latin typeface=".VnTime" pitchFamily="34" charset="0"/>
              </a:rPr>
              <a:t>trïm</a:t>
            </a:r>
            <a:r>
              <a:rPr lang="en-US" dirty="0">
                <a:latin typeface=".VnTime" pitchFamily="34" charset="0"/>
              </a:rPr>
              <a:t> </a:t>
            </a:r>
            <a:r>
              <a:rPr lang="en-US" err="1">
                <a:latin typeface=".VnTime" pitchFamily="34" charset="0"/>
              </a:rPr>
              <a:t>kÝn</a:t>
            </a:r>
            <a:r>
              <a:rPr lang="en-US">
                <a:latin typeface=".VnTime" pitchFamily="34" charset="0"/>
              </a:rPr>
              <a:t> </a:t>
            </a:r>
            <a:r>
              <a:rPr lang="en-US" smtClean="0">
                <a:latin typeface=".VnTime" pitchFamily="34" charset="0"/>
              </a:rPr>
              <a:t>®­îc </a:t>
            </a:r>
            <a:r>
              <a:rPr lang="en-US" dirty="0" err="1">
                <a:latin typeface=".VnTime" pitchFamily="34" charset="0"/>
              </a:rPr>
              <a:t>bÒ</a:t>
            </a:r>
            <a:r>
              <a:rPr lang="en-US" dirty="0">
                <a:latin typeface=".VnTime" pitchFamily="34" charset="0"/>
              </a:rPr>
              <a:t> </a:t>
            </a:r>
            <a:r>
              <a:rPr lang="en-US" dirty="0" err="1">
                <a:latin typeface=".VnTime" pitchFamily="34" charset="0"/>
              </a:rPr>
              <a:t>mÆt</a:t>
            </a:r>
            <a:r>
              <a:rPr lang="en-US" dirty="0">
                <a:latin typeface=".VnTime" pitchFamily="34" charset="0"/>
              </a:rPr>
              <a:t> ®¸m </a:t>
            </a:r>
            <a:r>
              <a:rPr lang="en-US" dirty="0" err="1">
                <a:latin typeface=".VnTime" pitchFamily="34" charset="0"/>
              </a:rPr>
              <a:t>ch¸y</a:t>
            </a:r>
            <a:r>
              <a:rPr lang="en-US" dirty="0">
                <a:latin typeface=".VnTime" pitchFamily="34" charset="0"/>
              </a:rPr>
              <a:t>.</a:t>
            </a:r>
          </a:p>
          <a:p>
            <a:pPr>
              <a:buNone/>
            </a:pPr>
            <a:r>
              <a:rPr lang="en-US" b="1" dirty="0">
                <a:latin typeface=".VnTime" pitchFamily="34" charset="0"/>
              </a:rPr>
              <a:t>- </a:t>
            </a:r>
            <a:r>
              <a:rPr lang="en-US" b="1" err="1">
                <a:latin typeface=".VnTime" pitchFamily="34" charset="0"/>
              </a:rPr>
              <a:t>H¬i</a:t>
            </a:r>
            <a:r>
              <a:rPr lang="en-US" b="1">
                <a:latin typeface=".VnTime" pitchFamily="34" charset="0"/>
              </a:rPr>
              <a:t> </a:t>
            </a:r>
            <a:r>
              <a:rPr lang="en-US" b="1" smtClean="0">
                <a:latin typeface=".VnTime" pitchFamily="34" charset="0"/>
              </a:rPr>
              <a:t>n­íc</a:t>
            </a:r>
            <a:r>
              <a:rPr lang="en-US" dirty="0">
                <a:latin typeface=".VnTime" pitchFamily="34" charset="0"/>
              </a:rPr>
              <a:t>: </a:t>
            </a:r>
            <a:r>
              <a:rPr lang="en-US" err="1">
                <a:latin typeface=".VnTime" pitchFamily="34" charset="0"/>
              </a:rPr>
              <a:t>H¬i</a:t>
            </a:r>
            <a:r>
              <a:rPr lang="en-US">
                <a:latin typeface=".VnTime" pitchFamily="34" charset="0"/>
              </a:rPr>
              <a:t> </a:t>
            </a:r>
            <a:r>
              <a:rPr lang="en-US" smtClean="0">
                <a:latin typeface=".VnTime" pitchFamily="34" charset="0"/>
              </a:rPr>
              <a:t>n­íc </a:t>
            </a:r>
            <a:r>
              <a:rPr lang="en-US" dirty="0" err="1">
                <a:latin typeface=".VnTime" pitchFamily="34" charset="0"/>
              </a:rPr>
              <a:t>c«ng</a:t>
            </a:r>
            <a:r>
              <a:rPr lang="en-US" dirty="0">
                <a:latin typeface=".VnTime" pitchFamily="34" charset="0"/>
              </a:rPr>
              <a:t> </a:t>
            </a:r>
            <a:r>
              <a:rPr lang="en-US" err="1">
                <a:latin typeface=".VnTime" pitchFamily="34" charset="0"/>
              </a:rPr>
              <a:t>nghiÖp</a:t>
            </a:r>
            <a:r>
              <a:rPr lang="en-US">
                <a:latin typeface=".VnTime" pitchFamily="34" charset="0"/>
              </a:rPr>
              <a:t> </a:t>
            </a:r>
            <a:r>
              <a:rPr lang="en-US" smtClean="0">
                <a:latin typeface=".VnTime" pitchFamily="34" charset="0"/>
              </a:rPr>
              <a:t>th­êng </a:t>
            </a:r>
            <a:r>
              <a:rPr lang="en-US" dirty="0" err="1">
                <a:latin typeface=".VnTime" pitchFamily="34" charset="0"/>
              </a:rPr>
              <a:t>cã</a:t>
            </a:r>
            <a:r>
              <a:rPr lang="en-US" dirty="0">
                <a:latin typeface=".VnTime" pitchFamily="34" charset="0"/>
              </a:rPr>
              <a:t> ¸p </a:t>
            </a:r>
            <a:r>
              <a:rPr lang="en-US" dirty="0" err="1">
                <a:latin typeface=".VnTime" pitchFamily="34" charset="0"/>
              </a:rPr>
              <a:t>suÊt</a:t>
            </a:r>
            <a:r>
              <a:rPr lang="en-US" dirty="0">
                <a:latin typeface=".VnTime" pitchFamily="34" charset="0"/>
              </a:rPr>
              <a:t> </a:t>
            </a:r>
            <a:r>
              <a:rPr lang="en-US" dirty="0" err="1">
                <a:latin typeface=".VnTime" pitchFamily="34" charset="0"/>
              </a:rPr>
              <a:t>cao</a:t>
            </a:r>
            <a:r>
              <a:rPr lang="en-US" dirty="0">
                <a:latin typeface=".VnTime" pitchFamily="34" charset="0"/>
              </a:rPr>
              <a:t> </a:t>
            </a:r>
            <a:r>
              <a:rPr lang="en-US" dirty="0" err="1">
                <a:latin typeface=".VnTime" pitchFamily="34" charset="0"/>
              </a:rPr>
              <a:t>nªn</a:t>
            </a:r>
            <a:r>
              <a:rPr lang="en-US" dirty="0">
                <a:latin typeface=".VnTime" pitchFamily="34" charset="0"/>
              </a:rPr>
              <a:t> </a:t>
            </a:r>
            <a:r>
              <a:rPr lang="en-US" dirty="0" err="1">
                <a:latin typeface=".VnTime" pitchFamily="34" charset="0"/>
              </a:rPr>
              <a:t>kh</a:t>
            </a:r>
            <a:r>
              <a:rPr lang="en-US" dirty="0">
                <a:latin typeface=".VnTime" pitchFamily="34" charset="0"/>
              </a:rPr>
              <a:t>¶ </a:t>
            </a:r>
            <a:r>
              <a:rPr lang="en-US" dirty="0" err="1">
                <a:latin typeface=".VnTime" pitchFamily="34" charset="0"/>
              </a:rPr>
              <a:t>n¨ng</a:t>
            </a:r>
            <a:r>
              <a:rPr lang="en-US" dirty="0">
                <a:latin typeface=".VnTime" pitchFamily="34" charset="0"/>
              </a:rPr>
              <a:t> </a:t>
            </a:r>
            <a:r>
              <a:rPr lang="en-US" dirty="0" err="1">
                <a:latin typeface=".VnTime" pitchFamily="34" charset="0"/>
              </a:rPr>
              <a:t>dËp</a:t>
            </a:r>
            <a:r>
              <a:rPr lang="en-US" dirty="0">
                <a:latin typeface=".VnTime" pitchFamily="34" charset="0"/>
              </a:rPr>
              <a:t> t¾t ®¸m </a:t>
            </a:r>
            <a:r>
              <a:rPr lang="en-US" err="1">
                <a:latin typeface=".VnTime" pitchFamily="34" charset="0"/>
              </a:rPr>
              <a:t>ch¸y</a:t>
            </a:r>
            <a:r>
              <a:rPr lang="en-US">
                <a:latin typeface=".VnTime" pitchFamily="34" charset="0"/>
              </a:rPr>
              <a:t> </a:t>
            </a:r>
            <a:r>
              <a:rPr lang="en-US" smtClean="0">
                <a:latin typeface=".VnTime" pitchFamily="34" charset="0"/>
              </a:rPr>
              <a:t>t­¬ng </a:t>
            </a:r>
            <a:r>
              <a:rPr lang="en-US" dirty="0">
                <a:latin typeface=".VnTime" pitchFamily="34" charset="0"/>
              </a:rPr>
              <a:t>®</a:t>
            </a:r>
            <a:r>
              <a:rPr lang="en-US" dirty="0" err="1">
                <a:latin typeface=".VnTime" pitchFamily="34" charset="0"/>
              </a:rPr>
              <a:t>èi</a:t>
            </a:r>
            <a:r>
              <a:rPr lang="en-US" dirty="0">
                <a:latin typeface=".VnTime" pitchFamily="34" charset="0"/>
              </a:rPr>
              <a:t> </a:t>
            </a:r>
            <a:r>
              <a:rPr lang="en-US" dirty="0" err="1">
                <a:latin typeface=".VnTime" pitchFamily="34" charset="0"/>
              </a:rPr>
              <a:t>tèt</a:t>
            </a:r>
            <a:r>
              <a:rPr lang="en-US" dirty="0">
                <a:latin typeface=".VnTime" pitchFamily="34" charset="0"/>
              </a:rPr>
              <a:t>. </a:t>
            </a:r>
            <a:r>
              <a:rPr lang="en-US" dirty="0" err="1">
                <a:latin typeface=".VnTime" pitchFamily="34" charset="0"/>
              </a:rPr>
              <a:t>T¸c</a:t>
            </a:r>
            <a:r>
              <a:rPr lang="en-US" dirty="0">
                <a:latin typeface=".VnTime" pitchFamily="34" charset="0"/>
              </a:rPr>
              <a:t> </a:t>
            </a:r>
            <a:r>
              <a:rPr lang="en-US" dirty="0" err="1">
                <a:latin typeface=".VnTime" pitchFamily="34" charset="0"/>
              </a:rPr>
              <a:t>dông</a:t>
            </a:r>
            <a:r>
              <a:rPr lang="en-US" dirty="0">
                <a:latin typeface=".VnTime" pitchFamily="34" charset="0"/>
              </a:rPr>
              <a:t> </a:t>
            </a:r>
            <a:r>
              <a:rPr lang="en-US" dirty="0" err="1">
                <a:latin typeface=".VnTime" pitchFamily="34" charset="0"/>
              </a:rPr>
              <a:t>chÝnh</a:t>
            </a:r>
            <a:r>
              <a:rPr lang="en-US" dirty="0">
                <a:latin typeface=".VnTime" pitchFamily="34" charset="0"/>
              </a:rPr>
              <a:t> </a:t>
            </a:r>
            <a:r>
              <a:rPr lang="en-US" dirty="0" err="1">
                <a:latin typeface=".VnTime" pitchFamily="34" charset="0"/>
              </a:rPr>
              <a:t>cña</a:t>
            </a:r>
            <a:r>
              <a:rPr lang="en-US" dirty="0">
                <a:latin typeface=".VnTime" pitchFamily="34" charset="0"/>
              </a:rPr>
              <a:t> </a:t>
            </a:r>
            <a:r>
              <a:rPr lang="en-US" err="1">
                <a:latin typeface=".VnTime" pitchFamily="34" charset="0"/>
              </a:rPr>
              <a:t>h¬i</a:t>
            </a:r>
            <a:r>
              <a:rPr lang="en-US">
                <a:latin typeface=".VnTime" pitchFamily="34" charset="0"/>
              </a:rPr>
              <a:t> </a:t>
            </a:r>
            <a:r>
              <a:rPr lang="en-US" smtClean="0">
                <a:latin typeface=".VnTime" pitchFamily="34" charset="0"/>
              </a:rPr>
              <a:t>n­íc </a:t>
            </a:r>
            <a:r>
              <a:rPr lang="en-US" dirty="0">
                <a:latin typeface=".VnTime" pitchFamily="34" charset="0"/>
              </a:rPr>
              <a:t>lµ </a:t>
            </a:r>
            <a:r>
              <a:rPr lang="en-US" dirty="0" err="1">
                <a:latin typeface=".VnTime" pitchFamily="34" charset="0"/>
              </a:rPr>
              <a:t>pha</a:t>
            </a:r>
            <a:r>
              <a:rPr lang="en-US" dirty="0">
                <a:latin typeface=".VnTime" pitchFamily="34" charset="0"/>
              </a:rPr>
              <a:t> </a:t>
            </a:r>
            <a:r>
              <a:rPr lang="en-US" dirty="0" err="1">
                <a:latin typeface=".VnTime" pitchFamily="34" charset="0"/>
              </a:rPr>
              <a:t>lo·ng</a:t>
            </a:r>
            <a:r>
              <a:rPr lang="en-US" dirty="0">
                <a:latin typeface=".VnTime" pitchFamily="34" charset="0"/>
              </a:rPr>
              <a:t> </a:t>
            </a:r>
            <a:r>
              <a:rPr lang="en-US" dirty="0" err="1">
                <a:latin typeface=".VnTime" pitchFamily="34" charset="0"/>
              </a:rPr>
              <a:t>nång</a:t>
            </a:r>
            <a:r>
              <a:rPr lang="en-US" dirty="0">
                <a:latin typeface=".VnTime" pitchFamily="34" charset="0"/>
              </a:rPr>
              <a:t> ®é </a:t>
            </a:r>
            <a:r>
              <a:rPr lang="en-US" dirty="0" err="1">
                <a:latin typeface=".VnTime" pitchFamily="34" charset="0"/>
              </a:rPr>
              <a:t>chÊt</a:t>
            </a:r>
            <a:r>
              <a:rPr lang="en-US" dirty="0">
                <a:latin typeface=".VnTime" pitchFamily="34" charset="0"/>
              </a:rPr>
              <a:t> </a:t>
            </a:r>
            <a:r>
              <a:rPr lang="en-US" dirty="0" err="1">
                <a:latin typeface=".VnTime" pitchFamily="34" charset="0"/>
              </a:rPr>
              <a:t>ch¸y</a:t>
            </a:r>
            <a:r>
              <a:rPr lang="en-US" dirty="0">
                <a:latin typeface=".VnTime" pitchFamily="34" charset="0"/>
              </a:rPr>
              <a:t> vµ </a:t>
            </a:r>
            <a:r>
              <a:rPr lang="en-US" dirty="0" err="1">
                <a:latin typeface=".VnTime" pitchFamily="34" charset="0"/>
              </a:rPr>
              <a:t>ng¨n</a:t>
            </a:r>
            <a:r>
              <a:rPr lang="en-US" dirty="0">
                <a:latin typeface=".VnTime" pitchFamily="34" charset="0"/>
              </a:rPr>
              <a:t> </a:t>
            </a:r>
            <a:r>
              <a:rPr lang="en-US" dirty="0" err="1">
                <a:latin typeface=".VnTime" pitchFamily="34" charset="0"/>
              </a:rPr>
              <a:t>c¶n</a:t>
            </a:r>
            <a:r>
              <a:rPr lang="en-US" dirty="0">
                <a:latin typeface=".VnTime" pitchFamily="34" charset="0"/>
              </a:rPr>
              <a:t> </a:t>
            </a:r>
            <a:r>
              <a:rPr lang="en-US" dirty="0" err="1">
                <a:latin typeface=".VnTime" pitchFamily="34" charset="0"/>
              </a:rPr>
              <a:t>nång</a:t>
            </a:r>
            <a:endParaRPr lang="en-US" dirty="0">
              <a:latin typeface=".VnTime" pitchFamily="34" charset="0"/>
            </a:endParaRPr>
          </a:p>
          <a:p>
            <a:pPr>
              <a:buNone/>
            </a:pPr>
            <a:r>
              <a:rPr lang="en-US" dirty="0" smtClean="0">
                <a:latin typeface=".VnTime" pitchFamily="34" charset="0"/>
              </a:rPr>
              <a:t>-®</a:t>
            </a:r>
            <a:r>
              <a:rPr lang="en-US" dirty="0">
                <a:latin typeface=".VnTime" pitchFamily="34" charset="0"/>
              </a:rPr>
              <a:t>é «</a:t>
            </a:r>
            <a:r>
              <a:rPr lang="en-US" dirty="0" err="1">
                <a:latin typeface=".VnTime" pitchFamily="34" charset="0"/>
              </a:rPr>
              <a:t>xy</a:t>
            </a:r>
            <a:r>
              <a:rPr lang="en-US" dirty="0">
                <a:latin typeface=".VnTime" pitchFamily="34" charset="0"/>
              </a:rPr>
              <a:t> ®</a:t>
            </a:r>
            <a:r>
              <a:rPr lang="en-US" dirty="0" err="1">
                <a:latin typeface=".VnTime" pitchFamily="34" charset="0"/>
              </a:rPr>
              <a:t>i</a:t>
            </a:r>
            <a:r>
              <a:rPr lang="en-US" dirty="0">
                <a:latin typeface=".VnTime" pitchFamily="34" charset="0"/>
              </a:rPr>
              <a:t> </a:t>
            </a:r>
            <a:r>
              <a:rPr lang="en-US" dirty="0" err="1">
                <a:latin typeface=".VnTime" pitchFamily="34" charset="0"/>
              </a:rPr>
              <a:t>vµo</a:t>
            </a:r>
            <a:r>
              <a:rPr lang="en-US" dirty="0">
                <a:latin typeface=".VnTime" pitchFamily="34" charset="0"/>
              </a:rPr>
              <a:t> </a:t>
            </a:r>
            <a:r>
              <a:rPr lang="en-US" dirty="0" err="1">
                <a:latin typeface=".VnTime" pitchFamily="34" charset="0"/>
              </a:rPr>
              <a:t>vïng</a:t>
            </a:r>
            <a:r>
              <a:rPr lang="en-US" dirty="0">
                <a:latin typeface=".VnTime" pitchFamily="34" charset="0"/>
              </a:rPr>
              <a:t> </a:t>
            </a:r>
            <a:r>
              <a:rPr lang="en-US" dirty="0" err="1">
                <a:latin typeface=".VnTime" pitchFamily="34" charset="0"/>
              </a:rPr>
              <a:t>ch¸y</a:t>
            </a:r>
            <a:r>
              <a:rPr lang="en-US" dirty="0">
                <a:latin typeface=".VnTime" pitchFamily="34" charset="0"/>
              </a:rPr>
              <a:t>. </a:t>
            </a:r>
            <a:r>
              <a:rPr lang="en-US" dirty="0" err="1">
                <a:latin typeface=".VnTime" pitchFamily="34" charset="0"/>
              </a:rPr>
              <a:t>Thùc</a:t>
            </a:r>
            <a:r>
              <a:rPr lang="en-US" dirty="0">
                <a:latin typeface=".VnTime" pitchFamily="34" charset="0"/>
              </a:rPr>
              <a:t> </a:t>
            </a:r>
            <a:r>
              <a:rPr lang="en-US" dirty="0" err="1">
                <a:latin typeface=".VnTime" pitchFamily="34" charset="0"/>
              </a:rPr>
              <a:t>nghiÖm</a:t>
            </a:r>
            <a:r>
              <a:rPr lang="en-US" dirty="0">
                <a:latin typeface=".VnTime" pitchFamily="34" charset="0"/>
              </a:rPr>
              <a:t> </a:t>
            </a:r>
            <a:r>
              <a:rPr lang="en-US" dirty="0" err="1">
                <a:latin typeface=".VnTime" pitchFamily="34" charset="0"/>
              </a:rPr>
              <a:t>cho</a:t>
            </a:r>
            <a:r>
              <a:rPr lang="en-US" dirty="0">
                <a:latin typeface=".VnTime" pitchFamily="34" charset="0"/>
              </a:rPr>
              <a:t> </a:t>
            </a:r>
            <a:r>
              <a:rPr lang="en-US" err="1">
                <a:latin typeface=".VnTime" pitchFamily="34" charset="0"/>
              </a:rPr>
              <a:t>thÊy</a:t>
            </a:r>
            <a:r>
              <a:rPr lang="en-US">
                <a:latin typeface=".VnTime" pitchFamily="34" charset="0"/>
              </a:rPr>
              <a:t> </a:t>
            </a:r>
            <a:r>
              <a:rPr lang="en-US" smtClean="0">
                <a:latin typeface=".VnTime" pitchFamily="34" charset="0"/>
              </a:rPr>
              <a:t>l­îng </a:t>
            </a:r>
            <a:r>
              <a:rPr lang="en-US" err="1">
                <a:latin typeface=".VnTime" pitchFamily="34" charset="0"/>
              </a:rPr>
              <a:t>h¬i</a:t>
            </a:r>
            <a:r>
              <a:rPr lang="en-US">
                <a:latin typeface=".VnTime" pitchFamily="34" charset="0"/>
              </a:rPr>
              <a:t> </a:t>
            </a:r>
            <a:r>
              <a:rPr lang="en-US" smtClean="0">
                <a:latin typeface=".VnTime" pitchFamily="34" charset="0"/>
              </a:rPr>
              <a:t>n­íc </a:t>
            </a:r>
            <a:r>
              <a:rPr lang="en-US" dirty="0" err="1">
                <a:latin typeface=".VnTime" pitchFamily="34" charset="0"/>
              </a:rPr>
              <a:t>cÇn</a:t>
            </a:r>
            <a:r>
              <a:rPr lang="en-US" dirty="0">
                <a:latin typeface=".VnTime" pitchFamily="34" charset="0"/>
              </a:rPr>
              <a:t> </a:t>
            </a:r>
            <a:r>
              <a:rPr lang="en-US" dirty="0" err="1">
                <a:latin typeface=".VnTime" pitchFamily="34" charset="0"/>
              </a:rPr>
              <a:t>thiÕt</a:t>
            </a:r>
            <a:r>
              <a:rPr lang="en-US" dirty="0">
                <a:latin typeface=".VnTime" pitchFamily="34" charset="0"/>
              </a:rPr>
              <a:t> </a:t>
            </a:r>
            <a:r>
              <a:rPr lang="en-US" dirty="0" err="1">
                <a:latin typeface=".VnTime" pitchFamily="34" charset="0"/>
              </a:rPr>
              <a:t>ph¶i</a:t>
            </a:r>
            <a:r>
              <a:rPr lang="en-US" dirty="0">
                <a:latin typeface=".VnTime" pitchFamily="34" charset="0"/>
              </a:rPr>
              <a:t> </a:t>
            </a:r>
            <a:r>
              <a:rPr lang="en-US" dirty="0" err="1">
                <a:latin typeface=".VnTime" pitchFamily="34" charset="0"/>
              </a:rPr>
              <a:t>chiÕm</a:t>
            </a:r>
            <a:r>
              <a:rPr lang="en-US" dirty="0">
                <a:latin typeface=".VnTime" pitchFamily="34" charset="0"/>
              </a:rPr>
              <a:t> 35% </a:t>
            </a:r>
            <a:r>
              <a:rPr lang="en-US" dirty="0" err="1">
                <a:latin typeface=".VnTime" pitchFamily="34" charset="0"/>
              </a:rPr>
              <a:t>thÓ</a:t>
            </a:r>
            <a:endParaRPr lang="en-US" dirty="0">
              <a:latin typeface=".VnTime" pitchFamily="34" charset="0"/>
            </a:endParaRPr>
          </a:p>
          <a:p>
            <a:pPr>
              <a:buNone/>
            </a:pPr>
            <a:r>
              <a:rPr lang="en-US" dirty="0" err="1">
                <a:latin typeface=".VnTime" pitchFamily="34" charset="0"/>
              </a:rPr>
              <a:t>tÝch</a:t>
            </a:r>
            <a:r>
              <a:rPr lang="en-US" dirty="0">
                <a:latin typeface=".VnTime" pitchFamily="34" charset="0"/>
              </a:rPr>
              <a:t> </a:t>
            </a:r>
            <a:r>
              <a:rPr lang="en-US" dirty="0" err="1">
                <a:latin typeface=".VnTime" pitchFamily="34" charset="0"/>
              </a:rPr>
              <a:t>n¬i</a:t>
            </a:r>
            <a:r>
              <a:rPr lang="en-US" dirty="0">
                <a:latin typeface=".VnTime" pitchFamily="34" charset="0"/>
              </a:rPr>
              <a:t> </a:t>
            </a:r>
            <a:r>
              <a:rPr lang="en-US" dirty="0" err="1">
                <a:latin typeface=".VnTime" pitchFamily="34" charset="0"/>
              </a:rPr>
              <a:t>cÇn</a:t>
            </a:r>
            <a:r>
              <a:rPr lang="en-US" dirty="0">
                <a:latin typeface=".VnTime" pitchFamily="34" charset="0"/>
              </a:rPr>
              <a:t> </a:t>
            </a:r>
            <a:r>
              <a:rPr lang="en-US" dirty="0" err="1">
                <a:latin typeface=".VnTime" pitchFamily="34" charset="0"/>
              </a:rPr>
              <a:t>ch÷a</a:t>
            </a:r>
            <a:r>
              <a:rPr lang="en-US" dirty="0">
                <a:latin typeface=".VnTime" pitchFamily="34" charset="0"/>
              </a:rPr>
              <a:t> </a:t>
            </a:r>
            <a:r>
              <a:rPr lang="en-US" dirty="0" err="1">
                <a:latin typeface=".VnTime" pitchFamily="34" charset="0"/>
              </a:rPr>
              <a:t>ch¸y</a:t>
            </a:r>
            <a:r>
              <a:rPr lang="en-US" dirty="0">
                <a:latin typeface=".VnTime" pitchFamily="34" charset="0"/>
              </a:rPr>
              <a:t> </a:t>
            </a:r>
            <a:r>
              <a:rPr lang="en-US" dirty="0" err="1">
                <a:latin typeface=".VnTime" pitchFamily="34" charset="0"/>
              </a:rPr>
              <a:t>th</a:t>
            </a:r>
            <a:r>
              <a:rPr lang="en-US" dirty="0">
                <a:latin typeface=".VnTime" pitchFamily="34" charset="0"/>
              </a:rPr>
              <a:t>× </a:t>
            </a:r>
            <a:r>
              <a:rPr lang="en-US" dirty="0" err="1">
                <a:latin typeface=".VnTime" pitchFamily="34" charset="0"/>
              </a:rPr>
              <a:t>míi</a:t>
            </a:r>
            <a:r>
              <a:rPr lang="en-US" dirty="0">
                <a:latin typeface=".VnTime" pitchFamily="34" charset="0"/>
              </a:rPr>
              <a:t> </a:t>
            </a:r>
            <a:r>
              <a:rPr lang="en-US" dirty="0" err="1">
                <a:latin typeface=".VnTime" pitchFamily="34" charset="0"/>
              </a:rPr>
              <a:t>cã</a:t>
            </a:r>
            <a:r>
              <a:rPr lang="en-US" dirty="0">
                <a:latin typeface=".VnTime" pitchFamily="34" charset="0"/>
              </a:rPr>
              <a:t> </a:t>
            </a:r>
            <a:r>
              <a:rPr lang="en-US" dirty="0" err="1">
                <a:latin typeface=".VnTime" pitchFamily="34" charset="0"/>
              </a:rPr>
              <a:t>hiÖu</a:t>
            </a:r>
            <a:r>
              <a:rPr lang="en-US" dirty="0">
                <a:latin typeface=".VnTime" pitchFamily="34" charset="0"/>
              </a:rPr>
              <a:t> </a:t>
            </a:r>
            <a:r>
              <a:rPr lang="en-US" dirty="0" err="1">
                <a:latin typeface=".VnTime" pitchFamily="34" charset="0"/>
              </a:rPr>
              <a:t>qu</a:t>
            </a:r>
            <a:r>
              <a:rPr lang="en-US" dirty="0">
                <a:latin typeface=".VnTime" pitchFamily="34" charset="0"/>
              </a:rPr>
              <a:t>¶.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28600"/>
            <a:ext cx="8229600" cy="6248400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en-US" b="1" dirty="0">
                <a:latin typeface=".VnTime" pitchFamily="34" charset="0"/>
              </a:rPr>
              <a:t>- </a:t>
            </a:r>
            <a:r>
              <a:rPr lang="en-US" b="1" dirty="0" err="1">
                <a:latin typeface=".VnTime" pitchFamily="34" charset="0"/>
              </a:rPr>
              <a:t>Bät</a:t>
            </a:r>
            <a:r>
              <a:rPr lang="en-US" b="1" dirty="0">
                <a:latin typeface=".VnTime" pitchFamily="34" charset="0"/>
              </a:rPr>
              <a:t> </a:t>
            </a:r>
            <a:r>
              <a:rPr lang="en-US" b="1" dirty="0" err="1">
                <a:latin typeface=".VnTime" pitchFamily="34" charset="0"/>
              </a:rPr>
              <a:t>ch÷a</a:t>
            </a:r>
            <a:r>
              <a:rPr lang="en-US" b="1" dirty="0">
                <a:latin typeface=".VnTime" pitchFamily="34" charset="0"/>
              </a:rPr>
              <a:t> </a:t>
            </a:r>
            <a:r>
              <a:rPr lang="en-US" b="1" dirty="0" err="1">
                <a:latin typeface=".VnTime" pitchFamily="34" charset="0"/>
              </a:rPr>
              <a:t>ch¸y</a:t>
            </a:r>
            <a:r>
              <a:rPr lang="en-US" dirty="0">
                <a:latin typeface=".VnTime" pitchFamily="34" charset="0"/>
              </a:rPr>
              <a:t>: </a:t>
            </a:r>
            <a:r>
              <a:rPr lang="en-US" dirty="0" err="1">
                <a:latin typeface=".VnTime" pitchFamily="34" charset="0"/>
              </a:rPr>
              <a:t>cßn</a:t>
            </a:r>
            <a:r>
              <a:rPr lang="en-US" dirty="0">
                <a:latin typeface=".VnTime" pitchFamily="34" charset="0"/>
              </a:rPr>
              <a:t> </a:t>
            </a:r>
            <a:r>
              <a:rPr lang="en-US" dirty="0" err="1">
                <a:latin typeface=".VnTime" pitchFamily="34" charset="0"/>
              </a:rPr>
              <a:t>gäi</a:t>
            </a:r>
            <a:r>
              <a:rPr lang="en-US" dirty="0">
                <a:latin typeface=".VnTime" pitchFamily="34" charset="0"/>
              </a:rPr>
              <a:t> lµ </a:t>
            </a:r>
            <a:r>
              <a:rPr lang="en-US" dirty="0" err="1">
                <a:latin typeface=".VnTime" pitchFamily="34" charset="0"/>
              </a:rPr>
              <a:t>bät</a:t>
            </a:r>
            <a:r>
              <a:rPr lang="en-US" dirty="0">
                <a:latin typeface=".VnTime" pitchFamily="34" charset="0"/>
              </a:rPr>
              <a:t> ho¸ </a:t>
            </a:r>
            <a:r>
              <a:rPr lang="en-US" dirty="0" err="1">
                <a:latin typeface=".VnTime" pitchFamily="34" charset="0"/>
              </a:rPr>
              <a:t>häc</a:t>
            </a:r>
            <a:r>
              <a:rPr lang="en-US" dirty="0">
                <a:latin typeface=".VnTime" pitchFamily="34" charset="0"/>
              </a:rPr>
              <a:t>. </a:t>
            </a:r>
            <a:r>
              <a:rPr lang="en-US" dirty="0" err="1">
                <a:latin typeface=".VnTime" pitchFamily="34" charset="0"/>
              </a:rPr>
              <a:t>Chóng</a:t>
            </a:r>
            <a:r>
              <a:rPr lang="en-US" dirty="0">
                <a:latin typeface=".VnTime" pitchFamily="34" charset="0"/>
              </a:rPr>
              <a:t> </a:t>
            </a:r>
            <a:r>
              <a:rPr lang="en-US" dirty="0" smtClean="0">
                <a:latin typeface=".VnTime" pitchFamily="34" charset="0"/>
              </a:rPr>
              <a:t>®­</a:t>
            </a:r>
            <a:r>
              <a:rPr lang="en-US" dirty="0" err="1" smtClean="0">
                <a:latin typeface=".VnTime" pitchFamily="34" charset="0"/>
              </a:rPr>
              <a:t>îc</a:t>
            </a:r>
            <a:r>
              <a:rPr lang="en-US" dirty="0" smtClean="0">
                <a:latin typeface=".VnTime" pitchFamily="34" charset="0"/>
              </a:rPr>
              <a:t> </a:t>
            </a:r>
            <a:r>
              <a:rPr lang="en-US" dirty="0">
                <a:latin typeface=".VnTime" pitchFamily="34" charset="0"/>
              </a:rPr>
              <a:t>t¹o </a:t>
            </a:r>
            <a:r>
              <a:rPr lang="en-US" dirty="0" err="1">
                <a:latin typeface=".VnTime" pitchFamily="34" charset="0"/>
              </a:rPr>
              <a:t>ra</a:t>
            </a:r>
            <a:r>
              <a:rPr lang="en-US" dirty="0">
                <a:latin typeface=".VnTime" pitchFamily="34" charset="0"/>
              </a:rPr>
              <a:t> </a:t>
            </a:r>
            <a:r>
              <a:rPr lang="en-US" dirty="0" err="1">
                <a:latin typeface=".VnTime" pitchFamily="34" charset="0"/>
              </a:rPr>
              <a:t>bëi</a:t>
            </a:r>
            <a:r>
              <a:rPr lang="en-US" dirty="0">
                <a:latin typeface=".VnTime" pitchFamily="34" charset="0"/>
              </a:rPr>
              <a:t> </a:t>
            </a:r>
            <a:r>
              <a:rPr lang="en-US" dirty="0" err="1">
                <a:latin typeface=".VnTime" pitchFamily="34" charset="0"/>
              </a:rPr>
              <a:t>ph¶n</a:t>
            </a:r>
            <a:r>
              <a:rPr lang="en-US" dirty="0">
                <a:latin typeface=".VnTime" pitchFamily="34" charset="0"/>
              </a:rPr>
              <a:t> </a:t>
            </a:r>
            <a:r>
              <a:rPr lang="en-US" dirty="0" err="1">
                <a:latin typeface=".VnTime" pitchFamily="34" charset="0"/>
              </a:rPr>
              <a:t>øng</a:t>
            </a:r>
            <a:r>
              <a:rPr lang="en-US" dirty="0">
                <a:latin typeface=".VnTime" pitchFamily="34" charset="0"/>
              </a:rPr>
              <a:t> </a:t>
            </a:r>
            <a:r>
              <a:rPr lang="en-US" dirty="0" err="1">
                <a:latin typeface=".VnTime" pitchFamily="34" charset="0"/>
              </a:rPr>
              <a:t>gi÷a</a:t>
            </a:r>
            <a:r>
              <a:rPr lang="en-US" dirty="0">
                <a:latin typeface=".VnTime" pitchFamily="34" charset="0"/>
              </a:rPr>
              <a:t> 2 </a:t>
            </a:r>
            <a:r>
              <a:rPr lang="en-US" dirty="0" err="1">
                <a:latin typeface=".VnTime" pitchFamily="34" charset="0"/>
              </a:rPr>
              <a:t>chÊt</a:t>
            </a:r>
            <a:r>
              <a:rPr lang="en-US" dirty="0">
                <a:latin typeface=".VnTime" pitchFamily="34" charset="0"/>
              </a:rPr>
              <a:t>: </a:t>
            </a:r>
            <a:r>
              <a:rPr lang="en-US" dirty="0" err="1">
                <a:latin typeface=".VnTime" pitchFamily="34" charset="0"/>
              </a:rPr>
              <a:t>sunph¸t</a:t>
            </a:r>
            <a:r>
              <a:rPr lang="en-US" dirty="0">
                <a:latin typeface=".VnTime" pitchFamily="34" charset="0"/>
              </a:rPr>
              <a:t> </a:t>
            </a:r>
            <a:r>
              <a:rPr lang="en-US" dirty="0" err="1">
                <a:latin typeface=".VnTime" pitchFamily="34" charset="0"/>
              </a:rPr>
              <a:t>nh«m</a:t>
            </a:r>
            <a:r>
              <a:rPr lang="en-US" dirty="0">
                <a:latin typeface=".VnTime" pitchFamily="34" charset="0"/>
              </a:rPr>
              <a:t> Al2(S04)3  vµ </a:t>
            </a:r>
            <a:r>
              <a:rPr lang="en-US" dirty="0" err="1">
                <a:latin typeface=".VnTime" pitchFamily="34" charset="0"/>
              </a:rPr>
              <a:t>bicacbonat</a:t>
            </a:r>
            <a:r>
              <a:rPr lang="en-US" dirty="0">
                <a:latin typeface=".VnTime" pitchFamily="34" charset="0"/>
              </a:rPr>
              <a:t> </a:t>
            </a:r>
            <a:r>
              <a:rPr lang="en-US" dirty="0" err="1">
                <a:latin typeface=".VnTime" pitchFamily="34" charset="0"/>
              </a:rPr>
              <a:t>natri</a:t>
            </a:r>
            <a:r>
              <a:rPr lang="en-US" dirty="0">
                <a:latin typeface=".VnTime" pitchFamily="34" charset="0"/>
              </a:rPr>
              <a:t> (NaHCO3). C¶ 2 ho¸ </a:t>
            </a:r>
            <a:r>
              <a:rPr lang="en-US" dirty="0" err="1">
                <a:latin typeface=".VnTime" pitchFamily="34" charset="0"/>
              </a:rPr>
              <a:t>chÊt</a:t>
            </a:r>
            <a:r>
              <a:rPr lang="en-US" dirty="0">
                <a:latin typeface=".VnTime" pitchFamily="34" charset="0"/>
              </a:rPr>
              <a:t> tan </a:t>
            </a:r>
            <a:r>
              <a:rPr lang="en-US" dirty="0" err="1">
                <a:latin typeface=".VnTime" pitchFamily="34" charset="0"/>
              </a:rPr>
              <a:t>trong</a:t>
            </a:r>
            <a:r>
              <a:rPr lang="en-US" dirty="0">
                <a:latin typeface=".VnTime" pitchFamily="34" charset="0"/>
              </a:rPr>
              <a:t> </a:t>
            </a:r>
            <a:r>
              <a:rPr lang="en-US" dirty="0" err="1" smtClean="0">
                <a:latin typeface=".VnTime" pitchFamily="34" charset="0"/>
              </a:rPr>
              <a:t>n­íc</a:t>
            </a:r>
            <a:r>
              <a:rPr lang="en-US" dirty="0" smtClean="0">
                <a:latin typeface=".VnTime" pitchFamily="34" charset="0"/>
              </a:rPr>
              <a:t> </a:t>
            </a:r>
            <a:r>
              <a:rPr lang="en-US" dirty="0">
                <a:latin typeface=".VnTime" pitchFamily="34" charset="0"/>
              </a:rPr>
              <a:t>vµ </a:t>
            </a:r>
            <a:r>
              <a:rPr lang="en-US" dirty="0" err="1">
                <a:latin typeface=".VnTime" pitchFamily="34" charset="0"/>
              </a:rPr>
              <a:t>b¶o</a:t>
            </a:r>
            <a:r>
              <a:rPr lang="en-US" dirty="0">
                <a:latin typeface=".VnTime" pitchFamily="34" charset="0"/>
              </a:rPr>
              <a:t> </a:t>
            </a:r>
            <a:r>
              <a:rPr lang="en-US" dirty="0" err="1">
                <a:latin typeface=".VnTime" pitchFamily="34" charset="0"/>
              </a:rPr>
              <a:t>qu¶n</a:t>
            </a:r>
            <a:r>
              <a:rPr lang="en-US" dirty="0">
                <a:latin typeface=".VnTime" pitchFamily="34" charset="0"/>
              </a:rPr>
              <a:t> </a:t>
            </a:r>
            <a:r>
              <a:rPr lang="en-US" dirty="0" err="1">
                <a:latin typeface=".VnTime" pitchFamily="34" charset="0"/>
              </a:rPr>
              <a:t>trong</a:t>
            </a:r>
            <a:r>
              <a:rPr lang="en-US" dirty="0">
                <a:latin typeface=".VnTime" pitchFamily="34" charset="0"/>
              </a:rPr>
              <a:t> </a:t>
            </a:r>
            <a:r>
              <a:rPr lang="en-US" dirty="0" err="1">
                <a:latin typeface=".VnTime" pitchFamily="34" charset="0"/>
              </a:rPr>
              <a:t>c¸c</a:t>
            </a:r>
            <a:r>
              <a:rPr lang="en-US" dirty="0">
                <a:latin typeface=".VnTime" pitchFamily="34" charset="0"/>
              </a:rPr>
              <a:t> </a:t>
            </a:r>
            <a:r>
              <a:rPr lang="en-US" dirty="0" err="1">
                <a:latin typeface=".VnTime" pitchFamily="34" charset="0"/>
              </a:rPr>
              <a:t>b×nh</a:t>
            </a:r>
            <a:r>
              <a:rPr lang="en-US" dirty="0">
                <a:latin typeface=".VnTime" pitchFamily="34" charset="0"/>
              </a:rPr>
              <a:t> </a:t>
            </a:r>
            <a:r>
              <a:rPr lang="en-US" dirty="0" err="1">
                <a:latin typeface=".VnTime" pitchFamily="34" charset="0"/>
              </a:rPr>
              <a:t>riªng</a:t>
            </a:r>
            <a:r>
              <a:rPr lang="en-US" dirty="0">
                <a:latin typeface=".VnTime" pitchFamily="34" charset="0"/>
              </a:rPr>
              <a:t>. </a:t>
            </a:r>
            <a:r>
              <a:rPr lang="en-US" dirty="0" err="1">
                <a:latin typeface=".VnTime" pitchFamily="34" charset="0"/>
              </a:rPr>
              <a:t>Khi</a:t>
            </a:r>
            <a:r>
              <a:rPr lang="en-US" dirty="0">
                <a:latin typeface=".VnTime" pitchFamily="34" charset="0"/>
              </a:rPr>
              <a:t> </a:t>
            </a:r>
            <a:r>
              <a:rPr lang="en-US" dirty="0" err="1">
                <a:latin typeface=".VnTime" pitchFamily="34" charset="0"/>
              </a:rPr>
              <a:t>sö</a:t>
            </a:r>
            <a:r>
              <a:rPr lang="en-US" dirty="0">
                <a:latin typeface=".VnTime" pitchFamily="34" charset="0"/>
              </a:rPr>
              <a:t> </a:t>
            </a:r>
            <a:r>
              <a:rPr lang="en-US" dirty="0" err="1">
                <a:latin typeface=".VnTime" pitchFamily="34" charset="0"/>
              </a:rPr>
              <a:t>dông</a:t>
            </a:r>
            <a:r>
              <a:rPr lang="en-US" dirty="0">
                <a:latin typeface=".VnTime" pitchFamily="34" charset="0"/>
              </a:rPr>
              <a:t> </a:t>
            </a:r>
            <a:r>
              <a:rPr lang="en-US" dirty="0" err="1">
                <a:latin typeface=".VnTime" pitchFamily="34" charset="0"/>
              </a:rPr>
              <a:t>ta</a:t>
            </a:r>
            <a:r>
              <a:rPr lang="en-US" dirty="0">
                <a:latin typeface=".VnTime" pitchFamily="34" charset="0"/>
              </a:rPr>
              <a:t> </a:t>
            </a:r>
            <a:r>
              <a:rPr lang="en-US" dirty="0" err="1">
                <a:latin typeface=".VnTime" pitchFamily="34" charset="0"/>
              </a:rPr>
              <a:t>trçn</a:t>
            </a:r>
            <a:r>
              <a:rPr lang="en-US" dirty="0">
                <a:latin typeface=".VnTime" pitchFamily="34" charset="0"/>
              </a:rPr>
              <a:t> 2 dung </a:t>
            </a:r>
            <a:r>
              <a:rPr lang="en-US" dirty="0" err="1">
                <a:latin typeface=".VnTime" pitchFamily="34" charset="0"/>
              </a:rPr>
              <a:t>dÞch</a:t>
            </a:r>
            <a:r>
              <a:rPr lang="en-US" dirty="0">
                <a:latin typeface=".VnTime" pitchFamily="34" charset="0"/>
              </a:rPr>
              <a:t> </a:t>
            </a:r>
            <a:r>
              <a:rPr lang="en-US" dirty="0" err="1">
                <a:latin typeface=".VnTime" pitchFamily="34" charset="0"/>
              </a:rPr>
              <a:t>víi</a:t>
            </a:r>
            <a:r>
              <a:rPr lang="en-US" dirty="0">
                <a:latin typeface=".VnTime" pitchFamily="34" charset="0"/>
              </a:rPr>
              <a:t> </a:t>
            </a:r>
            <a:r>
              <a:rPr lang="en-US" dirty="0" err="1">
                <a:latin typeface=".VnTime" pitchFamily="34" charset="0"/>
              </a:rPr>
              <a:t>nhau</a:t>
            </a:r>
            <a:r>
              <a:rPr lang="en-US" dirty="0">
                <a:latin typeface=".VnTime" pitchFamily="34" charset="0"/>
              </a:rPr>
              <a:t>, </a:t>
            </a:r>
            <a:r>
              <a:rPr lang="en-US" dirty="0" err="1">
                <a:latin typeface=".VnTime" pitchFamily="34" charset="0"/>
              </a:rPr>
              <a:t>khi</a:t>
            </a:r>
            <a:r>
              <a:rPr lang="en-US" dirty="0">
                <a:latin typeface=".VnTime" pitchFamily="34" charset="0"/>
              </a:rPr>
              <a:t> ®ã </a:t>
            </a:r>
            <a:r>
              <a:rPr lang="en-US" dirty="0" err="1">
                <a:latin typeface=".VnTime" pitchFamily="34" charset="0"/>
              </a:rPr>
              <a:t>ta</a:t>
            </a:r>
            <a:r>
              <a:rPr lang="en-US" dirty="0">
                <a:latin typeface=".VnTime" pitchFamily="34" charset="0"/>
              </a:rPr>
              <a:t> </a:t>
            </a:r>
            <a:r>
              <a:rPr lang="en-US" dirty="0" err="1">
                <a:latin typeface=".VnTime" pitchFamily="34" charset="0"/>
              </a:rPr>
              <a:t>cã</a:t>
            </a:r>
            <a:r>
              <a:rPr lang="en-US" dirty="0">
                <a:latin typeface=".VnTime" pitchFamily="34" charset="0"/>
              </a:rPr>
              <a:t> </a:t>
            </a:r>
            <a:r>
              <a:rPr lang="en-US" dirty="0" err="1">
                <a:latin typeface=".VnTime" pitchFamily="34" charset="0"/>
              </a:rPr>
              <a:t>c¸c</a:t>
            </a:r>
            <a:r>
              <a:rPr lang="en-US" dirty="0">
                <a:latin typeface=".VnTime" pitchFamily="34" charset="0"/>
              </a:rPr>
              <a:t> </a:t>
            </a:r>
            <a:r>
              <a:rPr lang="en-US" dirty="0" err="1">
                <a:latin typeface=".VnTime" pitchFamily="34" charset="0"/>
              </a:rPr>
              <a:t>ph¶n</a:t>
            </a:r>
            <a:r>
              <a:rPr lang="en-US" dirty="0">
                <a:latin typeface=".VnTime" pitchFamily="34" charset="0"/>
              </a:rPr>
              <a:t> </a:t>
            </a:r>
            <a:r>
              <a:rPr lang="en-US" dirty="0" err="1">
                <a:latin typeface=".VnTime" pitchFamily="34" charset="0"/>
              </a:rPr>
              <a:t>øng</a:t>
            </a:r>
            <a:r>
              <a:rPr lang="en-US" dirty="0">
                <a:latin typeface=".VnTime" pitchFamily="34" charset="0"/>
              </a:rPr>
              <a:t>:</a:t>
            </a:r>
          </a:p>
          <a:p>
            <a:pPr algn="ctr">
              <a:buNone/>
            </a:pPr>
            <a:r>
              <a:rPr lang="pt-BR" dirty="0" smtClean="0">
                <a:latin typeface=".VnTime" pitchFamily="34" charset="0"/>
              </a:rPr>
              <a:t>          Al2(S04)3 </a:t>
            </a:r>
            <a:r>
              <a:rPr lang="pt-BR" dirty="0">
                <a:latin typeface=".VnTime" pitchFamily="34" charset="0"/>
              </a:rPr>
              <a:t>+ 6H2O →  2Al(OH)3↓ + 3H2SO4</a:t>
            </a:r>
            <a:endParaRPr lang="en-US" dirty="0">
              <a:latin typeface=".VnTime" pitchFamily="34" charset="0"/>
            </a:endParaRPr>
          </a:p>
          <a:p>
            <a:pPr algn="ctr">
              <a:buNone/>
            </a:pPr>
            <a:r>
              <a:rPr lang="pt-BR" dirty="0">
                <a:latin typeface=".VnTime" pitchFamily="34" charset="0"/>
              </a:rPr>
              <a:t>H2SO4 + 2NaHCO3 →  Na2SO4 +2H2O + 2CO2↑</a:t>
            </a:r>
            <a:endParaRPr lang="en-US" dirty="0">
              <a:latin typeface=".VnTime" pitchFamily="34" charset="0"/>
            </a:endParaRPr>
          </a:p>
          <a:p>
            <a:pPr>
              <a:buNone/>
            </a:pPr>
            <a:r>
              <a:rPr lang="pt-BR" dirty="0">
                <a:latin typeface=".VnTime" pitchFamily="34" charset="0"/>
              </a:rPr>
              <a:t>Hydroxyt nh«m Al(OH)3 lµ kÕt tña ë d¹ng h¹t mµu tr¾ng t¹o ra c¸c mµng máng vµ nhê</a:t>
            </a:r>
            <a:endParaRPr lang="en-US" dirty="0">
              <a:latin typeface=".VnTime" pitchFamily="34" charset="0"/>
            </a:endParaRPr>
          </a:p>
          <a:p>
            <a:pPr>
              <a:buNone/>
            </a:pPr>
            <a:r>
              <a:rPr lang="pt-BR" dirty="0">
                <a:latin typeface=".VnTime" pitchFamily="34" charset="0"/>
              </a:rPr>
              <a:t>cã CO2  lµ mét lo¹i khÝ mµ t¹o ra bät. Bät cã t¸c dông c¸ch ly ®¸m ch¸y víi kh«ng khÝ bªn ngoµi, ng¨n c¶n sù x©m nhËp cña «xy vµo vïng ch¸y. Bät ho¸ häc </a:t>
            </a:r>
            <a:r>
              <a:rPr lang="pt-BR" dirty="0" smtClean="0">
                <a:latin typeface=".VnTime" pitchFamily="34" charset="0"/>
              </a:rPr>
              <a:t>®­îc </a:t>
            </a:r>
            <a:r>
              <a:rPr lang="pt-BR" dirty="0">
                <a:latin typeface=".VnTime" pitchFamily="34" charset="0"/>
              </a:rPr>
              <a:t>sö dông ®Ó ch÷a ch¸y</a:t>
            </a:r>
            <a:endParaRPr lang="en-US" dirty="0">
              <a:latin typeface=".VnTime" pitchFamily="34" charset="0"/>
            </a:endParaRPr>
          </a:p>
          <a:p>
            <a:pPr>
              <a:buNone/>
            </a:pPr>
            <a:r>
              <a:rPr lang="pt-BR" dirty="0">
                <a:latin typeface=".VnTime" pitchFamily="34" charset="0"/>
              </a:rPr>
              <a:t>x¨ng dÇu hay c¸c chÊt láng kh¸c.</a:t>
            </a:r>
            <a:endParaRPr lang="en-US" dirty="0">
              <a:latin typeface=".VnTime" pitchFamily="34" charset="0"/>
            </a:endParaRPr>
          </a:p>
          <a:p>
            <a:pPr>
              <a:buNone/>
            </a:pPr>
            <a:r>
              <a:rPr lang="pt-BR" dirty="0">
                <a:latin typeface=".VnTime" pitchFamily="34" charset="0"/>
              </a:rPr>
              <a:t>- </a:t>
            </a:r>
            <a:r>
              <a:rPr lang="pt-BR" b="1" dirty="0">
                <a:latin typeface=".VnTime" pitchFamily="34" charset="0"/>
              </a:rPr>
              <a:t>Bét ch÷a ch¸y</a:t>
            </a:r>
            <a:r>
              <a:rPr lang="pt-BR" dirty="0">
                <a:latin typeface=".VnTime" pitchFamily="34" charset="0"/>
              </a:rPr>
              <a:t>: lµ chÊt ch÷a ch¸y r¾n dïng ®Ó ch÷a ch¸y kim lo¹i, c¸c chÊt r¾n vµ chÊt láng. VÝ dô ®Ó ch÷a ch¸y kim lo¹i kiÒm ng−êi ta sö dông bét kh« gåm 96% CaCO3  + 1% graphit + 1% xµ phßng ...</a:t>
            </a:r>
            <a:endParaRPr lang="en-US" dirty="0">
              <a:latin typeface=".VnTime" pitchFamily="34" charset="0"/>
            </a:endParaRPr>
          </a:p>
          <a:p>
            <a:pPr>
              <a:buFontTx/>
              <a:buChar char="-"/>
            </a:pPr>
            <a:r>
              <a:rPr lang="pt-BR" b="1" dirty="0" smtClean="0">
                <a:latin typeface=".VnTime" pitchFamily="34" charset="0"/>
              </a:rPr>
              <a:t>C¸c </a:t>
            </a:r>
            <a:r>
              <a:rPr lang="pt-BR" b="1" dirty="0">
                <a:latin typeface=".VnTime" pitchFamily="34" charset="0"/>
              </a:rPr>
              <a:t>chÊt halogen</a:t>
            </a:r>
            <a:r>
              <a:rPr lang="pt-BR" dirty="0">
                <a:latin typeface=".VnTime" pitchFamily="34" charset="0"/>
              </a:rPr>
              <a:t>: lo¹i nµy cã hiÖu qu¶ rÊt lín khi ch÷a ch¸y. T¸c dông chÝnh lµ k×m h·m tèc ®é ch¸y. C¸c chÊt nµy dÓ thÊm </a:t>
            </a:r>
            <a:r>
              <a:rPr lang="pt-BR" dirty="0" smtClean="0">
                <a:latin typeface=".VnTime" pitchFamily="34" charset="0"/>
              </a:rPr>
              <a:t>­ít </a:t>
            </a:r>
            <a:r>
              <a:rPr lang="pt-BR" dirty="0">
                <a:latin typeface=".VnTime" pitchFamily="34" charset="0"/>
              </a:rPr>
              <a:t>vµo vËt ch¸y nªn hay dïng ch÷a ch¸y c¸c chÊt khã hÊm </a:t>
            </a:r>
            <a:r>
              <a:rPr lang="pt-BR" dirty="0" smtClean="0">
                <a:latin typeface=".VnTime" pitchFamily="34" charset="0"/>
              </a:rPr>
              <a:t>­ít nh­ </a:t>
            </a:r>
            <a:r>
              <a:rPr lang="pt-BR" dirty="0">
                <a:latin typeface=".VnTime" pitchFamily="34" charset="0"/>
              </a:rPr>
              <a:t>b«ng, v¶i, sîi v.v.. §ã lµ Brometyl (CH3Br) hay Tetraclorua cacbon (CCl4).</a:t>
            </a:r>
            <a:endParaRPr lang="en-US" dirty="0">
              <a:latin typeface=".VnTime" pitchFamily="34" charset="0"/>
            </a:endParaRPr>
          </a:p>
          <a:p>
            <a:pPr>
              <a:buFontTx/>
              <a:buChar char="-"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28600"/>
            <a:ext cx="8229600" cy="5897563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pt-BR" b="1" i="1" dirty="0" smtClean="0">
                <a:latin typeface=".VnTime" pitchFamily="34" charset="0"/>
              </a:rPr>
              <a:t> Xe ch÷a ch¸y chuyªn dông</a:t>
            </a:r>
            <a:r>
              <a:rPr lang="pt-BR" dirty="0" smtClean="0">
                <a:latin typeface=".VnTime" pitchFamily="34" charset="0"/>
              </a:rPr>
              <a:t>: ®­îc trang bÞ cho c¸c ®éi ch÷a ch¸y chuyªn nghiÖp cña thµnh</a:t>
            </a:r>
            <a:endParaRPr lang="en-US" dirty="0" smtClean="0">
              <a:latin typeface=".VnTime" pitchFamily="34" charset="0"/>
            </a:endParaRPr>
          </a:p>
          <a:p>
            <a:pPr>
              <a:buNone/>
            </a:pPr>
            <a:r>
              <a:rPr lang="pt-BR" dirty="0" smtClean="0">
                <a:latin typeface=".VnTime" pitchFamily="34" charset="0"/>
              </a:rPr>
              <a:t>phè hay thÞ x·. Xe ch÷a ch¸y lo¹i nµy gåm: xe ch÷a ch¸y, xe th«ng tin vµ ¸nh s¸ng, xe phun bät ho¸ häc, xe hót khãi v.v..Xe ®­îc trang bÞ dông cô ch÷a ch¸y, n−íc vµ dung dÞch ch÷a ch¸y (l­îng n­íc ®Õn 400 – 5.000 lÝt, l­îng chÊt t¹o bät 200 lÝt.)</a:t>
            </a:r>
            <a:endParaRPr lang="en-US" dirty="0" smtClean="0">
              <a:latin typeface=".VnTime" pitchFamily="34" charset="0"/>
            </a:endParaRPr>
          </a:p>
          <a:p>
            <a:pPr>
              <a:buNone/>
            </a:pPr>
            <a:r>
              <a:rPr lang="pt-BR" b="1" i="1" dirty="0" smtClean="0">
                <a:latin typeface=".VnTime" pitchFamily="34" charset="0"/>
              </a:rPr>
              <a:t>Ph­¬ng </a:t>
            </a:r>
            <a:r>
              <a:rPr lang="pt-BR" b="1" i="1" dirty="0">
                <a:latin typeface=".VnTime" pitchFamily="34" charset="0"/>
              </a:rPr>
              <a:t>tiÖn b¸o vµ ch÷a ch¸y tù ®éng: </a:t>
            </a:r>
            <a:r>
              <a:rPr lang="pt-BR" dirty="0" smtClean="0">
                <a:latin typeface=".VnTime" pitchFamily="34" charset="0"/>
              </a:rPr>
              <a:t>Ph­¬ng </a:t>
            </a:r>
            <a:r>
              <a:rPr lang="pt-BR" dirty="0">
                <a:latin typeface=".VnTime" pitchFamily="34" charset="0"/>
              </a:rPr>
              <a:t>tiÖn b¸o tù ®éng dïng ®Ó ph¸t hiÖn ch¸y tõ</a:t>
            </a:r>
            <a:endParaRPr lang="en-US" dirty="0">
              <a:latin typeface=".VnTime" pitchFamily="34" charset="0"/>
            </a:endParaRPr>
          </a:p>
          <a:p>
            <a:pPr>
              <a:buNone/>
            </a:pPr>
            <a:r>
              <a:rPr lang="pt-BR" dirty="0">
                <a:latin typeface=".VnTime" pitchFamily="34" charset="0"/>
              </a:rPr>
              <a:t>®©u vµ b¸o ngay vÒ trung t©m chØ huy ch÷a ch¸y. </a:t>
            </a:r>
            <a:r>
              <a:rPr lang="pt-BR" dirty="0" smtClean="0">
                <a:latin typeface=".VnTime" pitchFamily="34" charset="0"/>
              </a:rPr>
              <a:t>Ph­¬ng </a:t>
            </a:r>
            <a:r>
              <a:rPr lang="pt-BR" dirty="0">
                <a:latin typeface=".VnTime" pitchFamily="34" charset="0"/>
              </a:rPr>
              <a:t>tiÖn ch÷a ch¸y tù ®éng lµ </a:t>
            </a:r>
            <a:r>
              <a:rPr lang="pt-BR" dirty="0" smtClean="0">
                <a:latin typeface=".VnTime" pitchFamily="34" charset="0"/>
              </a:rPr>
              <a:t>ph­¬ng </a:t>
            </a:r>
            <a:r>
              <a:rPr lang="pt-BR" dirty="0">
                <a:latin typeface=".VnTime" pitchFamily="34" charset="0"/>
              </a:rPr>
              <a:t>tiÖn tù ®éng </a:t>
            </a:r>
            <a:r>
              <a:rPr lang="pt-BR" dirty="0" smtClean="0">
                <a:latin typeface=".VnTime" pitchFamily="34" charset="0"/>
              </a:rPr>
              <a:t>®­a </a:t>
            </a:r>
            <a:r>
              <a:rPr lang="pt-BR" dirty="0">
                <a:latin typeface=".VnTime" pitchFamily="34" charset="0"/>
              </a:rPr>
              <a:t>chÊt ch¸y vµo ®¸m ch¸y vµ dËp t¾t ngän löa.</a:t>
            </a:r>
            <a:endParaRPr lang="en-US" dirty="0">
              <a:latin typeface=".VnTime" pitchFamily="34" charset="0"/>
            </a:endParaRPr>
          </a:p>
          <a:p>
            <a:pPr>
              <a:buNone/>
            </a:pPr>
            <a:r>
              <a:rPr lang="pt-BR" b="1" i="1" dirty="0" smtClean="0">
                <a:latin typeface=".VnTime" pitchFamily="34" charset="0"/>
              </a:rPr>
              <a:t> </a:t>
            </a:r>
            <a:r>
              <a:rPr lang="pt-BR" b="1" i="1" dirty="0">
                <a:latin typeface=".VnTime" pitchFamily="34" charset="0"/>
              </a:rPr>
              <a:t>C¸c trang bÞ ch÷a ch¸y t¹i chç</a:t>
            </a:r>
            <a:r>
              <a:rPr lang="pt-BR" dirty="0">
                <a:latin typeface=".VnTime" pitchFamily="34" charset="0"/>
              </a:rPr>
              <a:t>: ®ã lµ c¸c lo¹i b×nh bät ho¸ häc, b×nh CO2, b¬m tay, c¸t, xÎng, thïng, x« ®ùng </a:t>
            </a:r>
            <a:r>
              <a:rPr lang="pt-BR" dirty="0" smtClean="0">
                <a:latin typeface=".VnTime" pitchFamily="34" charset="0"/>
              </a:rPr>
              <a:t>n­íc</a:t>
            </a:r>
            <a:r>
              <a:rPr lang="pt-BR" dirty="0">
                <a:latin typeface=".VnTime" pitchFamily="34" charset="0"/>
              </a:rPr>
              <a:t>, c©u liªm v.v..C¸c dông cô nµy chØ cã t¸c dông ch÷a ch¸y ban ®Çu vµ</a:t>
            </a:r>
            <a:endParaRPr lang="en-US" dirty="0">
              <a:latin typeface=".VnTime" pitchFamily="34" charset="0"/>
            </a:endParaRPr>
          </a:p>
          <a:p>
            <a:pPr>
              <a:buNone/>
            </a:pPr>
            <a:r>
              <a:rPr lang="pt-BR" dirty="0" smtClean="0">
                <a:latin typeface=".VnTime" pitchFamily="34" charset="0"/>
              </a:rPr>
              <a:t>®­îc </a:t>
            </a:r>
            <a:r>
              <a:rPr lang="pt-BR" dirty="0">
                <a:latin typeface=".VnTime" pitchFamily="34" charset="0"/>
              </a:rPr>
              <a:t>trang bÞ réng r·i cho c¸c c¬ quan, xÝ nghiÖp, kho tµng.</a:t>
            </a:r>
            <a:endParaRPr lang="en-US" dirty="0">
              <a:latin typeface=".VnTime" pitchFamily="34" charset="0"/>
            </a:endParaRPr>
          </a:p>
          <a:p>
            <a:pPr>
              <a:buNone/>
            </a:pPr>
            <a:r>
              <a:rPr lang="pt-BR" dirty="0">
                <a:latin typeface=".VnTime" pitchFamily="34" charset="0"/>
              </a:rPr>
              <a:t> </a:t>
            </a:r>
            <a:endParaRPr lang="en-US" dirty="0">
              <a:latin typeface=".VnTime" pitchFamily="34" charset="0"/>
            </a:endParaRPr>
          </a:p>
          <a:p>
            <a:pPr>
              <a:buNone/>
            </a:pPr>
            <a:r>
              <a:rPr lang="en-US" dirty="0">
                <a:latin typeface=".VnTime" pitchFamily="34" charset="0"/>
              </a:rPr>
              <a:t> </a:t>
            </a:r>
          </a:p>
          <a:p>
            <a:endParaRPr lang="en-US" dirty="0">
              <a:latin typeface=".VnTime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Picture 3" descr="C:\Users\MSDUNG~1\AppData\Local\Temp\Rar$DI17.5579\2013-03-27 11.45.48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8200" y="152400"/>
            <a:ext cx="4191000" cy="327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C:\Users\MSDUNG~1\AppData\Local\Temp\Rar$DI13.710\2013-03-27 11.48.32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581400"/>
            <a:ext cx="4419600" cy="327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5" descr="C:\Users\MSDUNG~1\AppData\Local\Temp\Rar$DI06.613\2013-03-27 11.47.21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4800" y="152400"/>
            <a:ext cx="4191000" cy="32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7" descr="C:\Users\MSDUNG~1\AppData\Local\Temp\Rar$DI03.594\2013-03-27 11.47.09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8200" y="3657600"/>
            <a:ext cx="4495800" cy="32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dirty="0" smtClean="0"/>
              <a:t>II.CHIẾU SÁNG VÀ TÁC HẠI CỦA BỤI TRONG SẢN XUẤT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en-US" b="1" dirty="0" smtClean="0"/>
              <a:t>1.CHIẾU SÁNG</a:t>
            </a:r>
          </a:p>
          <a:p>
            <a:pPr>
              <a:buNone/>
            </a:pPr>
            <a:r>
              <a:rPr lang="en-US" b="1" dirty="0" smtClean="0"/>
              <a:t>1.1Ý </a:t>
            </a:r>
            <a:r>
              <a:rPr lang="en-US" b="1" dirty="0" err="1"/>
              <a:t>nghĩa</a:t>
            </a:r>
            <a:r>
              <a:rPr lang="en-US" b="1" dirty="0"/>
              <a:t> </a:t>
            </a:r>
            <a:r>
              <a:rPr lang="en-US" b="1" dirty="0" err="1"/>
              <a:t>việc</a:t>
            </a:r>
            <a:r>
              <a:rPr lang="en-US" b="1" dirty="0"/>
              <a:t> </a:t>
            </a:r>
            <a:r>
              <a:rPr lang="en-US" b="1" dirty="0" err="1"/>
              <a:t>chiếu</a:t>
            </a:r>
            <a:r>
              <a:rPr lang="en-US" b="1" dirty="0"/>
              <a:t> </a:t>
            </a:r>
            <a:r>
              <a:rPr lang="en-US" b="1" dirty="0" err="1"/>
              <a:t>sáng</a:t>
            </a:r>
            <a:r>
              <a:rPr lang="en-US" b="1" dirty="0"/>
              <a:t> </a:t>
            </a:r>
            <a:r>
              <a:rPr lang="en-US" b="1" dirty="0" err="1"/>
              <a:t>trong</a:t>
            </a:r>
            <a:r>
              <a:rPr lang="en-US" b="1" dirty="0"/>
              <a:t> </a:t>
            </a:r>
            <a:r>
              <a:rPr lang="en-US" b="1" dirty="0" err="1"/>
              <a:t>sản</a:t>
            </a:r>
            <a:r>
              <a:rPr lang="en-US" b="1" dirty="0"/>
              <a:t> </a:t>
            </a:r>
            <a:r>
              <a:rPr lang="en-US" b="1" dirty="0" err="1"/>
              <a:t>xuất</a:t>
            </a:r>
            <a:r>
              <a:rPr lang="en-US" b="1" dirty="0" smtClean="0"/>
              <a:t>:</a:t>
            </a:r>
          </a:p>
          <a:p>
            <a:pPr>
              <a:buNone/>
            </a:pPr>
            <a:r>
              <a:rPr lang="en-US" dirty="0" smtClean="0"/>
              <a:t>-</a:t>
            </a:r>
            <a:r>
              <a:rPr lang="en-US" dirty="0" err="1"/>
              <a:t>Chiếu</a:t>
            </a:r>
            <a:r>
              <a:rPr lang="en-US" dirty="0"/>
              <a:t> </a:t>
            </a:r>
            <a:r>
              <a:rPr lang="en-US" dirty="0" err="1"/>
              <a:t>sáng</a:t>
            </a:r>
            <a:r>
              <a:rPr lang="en-US" dirty="0"/>
              <a:t> </a:t>
            </a:r>
            <a:r>
              <a:rPr lang="en-US" dirty="0" err="1"/>
              <a:t>hợp</a:t>
            </a:r>
            <a:r>
              <a:rPr lang="en-US" dirty="0"/>
              <a:t> </a:t>
            </a:r>
            <a:r>
              <a:rPr lang="en-US" dirty="0" err="1"/>
              <a:t>lý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phòng</a:t>
            </a:r>
            <a:r>
              <a:rPr lang="en-US" dirty="0"/>
              <a:t> </a:t>
            </a:r>
            <a:r>
              <a:rPr lang="en-US" dirty="0" err="1"/>
              <a:t>sản</a:t>
            </a:r>
            <a:r>
              <a:rPr lang="en-US" dirty="0"/>
              <a:t> </a:t>
            </a:r>
            <a:r>
              <a:rPr lang="en-US" dirty="0" err="1"/>
              <a:t>xuất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nơi</a:t>
            </a:r>
            <a:r>
              <a:rPr lang="en-US" dirty="0"/>
              <a:t> </a:t>
            </a:r>
            <a:r>
              <a:rPr lang="en-US" dirty="0" err="1"/>
              <a:t>làm</a:t>
            </a:r>
            <a:r>
              <a:rPr lang="en-US" dirty="0"/>
              <a:t> </a:t>
            </a:r>
            <a:r>
              <a:rPr lang="en-US" dirty="0" err="1"/>
              <a:t>việc</a:t>
            </a:r>
            <a:r>
              <a:rPr lang="en-US" dirty="0"/>
              <a:t> </a:t>
            </a:r>
            <a:r>
              <a:rPr lang="en-US" dirty="0" err="1"/>
              <a:t>trên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công</a:t>
            </a:r>
            <a:r>
              <a:rPr lang="en-US" dirty="0"/>
              <a:t> </a:t>
            </a:r>
            <a:r>
              <a:rPr lang="en-US" dirty="0" err="1"/>
              <a:t>trường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xí</a:t>
            </a:r>
            <a:r>
              <a:rPr lang="en-US" dirty="0"/>
              <a:t> </a:t>
            </a:r>
            <a:r>
              <a:rPr lang="en-US" dirty="0" err="1"/>
              <a:t>nghiệp</a:t>
            </a:r>
            <a:r>
              <a:rPr lang="en-US" dirty="0"/>
              <a:t> </a:t>
            </a:r>
            <a:r>
              <a:rPr lang="en-US" dirty="0" err="1"/>
              <a:t>công</a:t>
            </a:r>
            <a:r>
              <a:rPr lang="en-US" dirty="0"/>
              <a:t> </a:t>
            </a:r>
            <a:r>
              <a:rPr lang="en-US" dirty="0" err="1"/>
              <a:t>nghiệp</a:t>
            </a:r>
            <a:r>
              <a:rPr lang="en-US" dirty="0"/>
              <a:t> </a:t>
            </a:r>
            <a:r>
              <a:rPr lang="en-US" dirty="0" err="1"/>
              <a:t>xây</a:t>
            </a:r>
            <a:r>
              <a:rPr lang="en-US" dirty="0"/>
              <a:t> </a:t>
            </a:r>
            <a:r>
              <a:rPr lang="en-US" dirty="0" err="1"/>
              <a:t>dựng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vấn</a:t>
            </a:r>
            <a:r>
              <a:rPr lang="en-US" dirty="0"/>
              <a:t> </a:t>
            </a:r>
            <a:r>
              <a:rPr lang="en-US" dirty="0" err="1"/>
              <a:t>đề</a:t>
            </a:r>
            <a:r>
              <a:rPr lang="en-US" dirty="0"/>
              <a:t> </a:t>
            </a:r>
            <a:r>
              <a:rPr lang="en-US" dirty="0" err="1"/>
              <a:t>quan</a:t>
            </a:r>
            <a:r>
              <a:rPr lang="en-US" dirty="0"/>
              <a:t> </a:t>
            </a:r>
            <a:r>
              <a:rPr lang="en-US" dirty="0" err="1"/>
              <a:t>trọng</a:t>
            </a:r>
            <a:r>
              <a:rPr lang="en-US" dirty="0"/>
              <a:t> </a:t>
            </a:r>
            <a:r>
              <a:rPr lang="en-US" dirty="0" err="1"/>
              <a:t>để</a:t>
            </a:r>
            <a:r>
              <a:rPr lang="en-US" dirty="0"/>
              <a:t> </a:t>
            </a:r>
            <a:r>
              <a:rPr lang="en-US" dirty="0" err="1"/>
              <a:t>cảI</a:t>
            </a:r>
            <a:r>
              <a:rPr lang="en-US" dirty="0"/>
              <a:t> </a:t>
            </a:r>
            <a:r>
              <a:rPr lang="en-US" dirty="0" err="1"/>
              <a:t>thiện</a:t>
            </a:r>
            <a:r>
              <a:rPr lang="en-US" dirty="0"/>
              <a:t> </a:t>
            </a:r>
            <a:r>
              <a:rPr lang="en-US" dirty="0" err="1"/>
              <a:t>điều</a:t>
            </a:r>
            <a:r>
              <a:rPr lang="en-US" dirty="0"/>
              <a:t> </a:t>
            </a:r>
            <a:r>
              <a:rPr lang="en-US" dirty="0" err="1"/>
              <a:t>kiện</a:t>
            </a:r>
            <a:r>
              <a:rPr lang="en-US" dirty="0"/>
              <a:t> </a:t>
            </a:r>
            <a:r>
              <a:rPr lang="en-US" dirty="0" err="1"/>
              <a:t>vệ</a:t>
            </a:r>
            <a:r>
              <a:rPr lang="en-US" dirty="0"/>
              <a:t> </a:t>
            </a:r>
            <a:r>
              <a:rPr lang="en-US" dirty="0" err="1"/>
              <a:t>sinh</a:t>
            </a:r>
            <a:r>
              <a:rPr lang="en-US" dirty="0"/>
              <a:t>, </a:t>
            </a:r>
            <a:r>
              <a:rPr lang="en-US" dirty="0" err="1"/>
              <a:t>đảm</a:t>
            </a:r>
            <a:r>
              <a:rPr lang="en-US" dirty="0"/>
              <a:t> </a:t>
            </a:r>
            <a:r>
              <a:rPr lang="en-US" dirty="0" err="1"/>
              <a:t>bảo</a:t>
            </a:r>
            <a:r>
              <a:rPr lang="en-US" dirty="0"/>
              <a:t> an </a:t>
            </a:r>
            <a:r>
              <a:rPr lang="en-US" dirty="0" err="1"/>
              <a:t>toàn</a:t>
            </a:r>
            <a:r>
              <a:rPr lang="en-US" dirty="0"/>
              <a:t> </a:t>
            </a:r>
            <a:r>
              <a:rPr lang="en-US" dirty="0" err="1"/>
              <a:t>lao</a:t>
            </a:r>
            <a:r>
              <a:rPr lang="en-US" dirty="0"/>
              <a:t> </a:t>
            </a:r>
            <a:r>
              <a:rPr lang="en-US" dirty="0" err="1"/>
              <a:t>động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nâng</a:t>
            </a:r>
            <a:r>
              <a:rPr lang="en-US" dirty="0"/>
              <a:t> </a:t>
            </a:r>
            <a:r>
              <a:rPr lang="en-US" dirty="0" err="1"/>
              <a:t>cao</a:t>
            </a:r>
            <a:r>
              <a:rPr lang="en-US" dirty="0"/>
              <a:t> </a:t>
            </a:r>
            <a:r>
              <a:rPr lang="en-US" dirty="0" err="1"/>
              <a:t>được</a:t>
            </a:r>
            <a:r>
              <a:rPr lang="en-US" dirty="0"/>
              <a:t> </a:t>
            </a:r>
            <a:r>
              <a:rPr lang="en-US" dirty="0" err="1"/>
              <a:t>hiếu</a:t>
            </a:r>
            <a:r>
              <a:rPr lang="en-US" dirty="0"/>
              <a:t> </a:t>
            </a:r>
            <a:r>
              <a:rPr lang="en-US" dirty="0" err="1"/>
              <a:t>suất</a:t>
            </a:r>
            <a:r>
              <a:rPr lang="en-US" dirty="0"/>
              <a:t> </a:t>
            </a:r>
            <a:r>
              <a:rPr lang="en-US" dirty="0" err="1"/>
              <a:t>làm</a:t>
            </a:r>
            <a:r>
              <a:rPr lang="en-US" dirty="0"/>
              <a:t> </a:t>
            </a:r>
            <a:r>
              <a:rPr lang="en-US" dirty="0" err="1"/>
              <a:t>việc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chất</a:t>
            </a:r>
            <a:r>
              <a:rPr lang="en-US" dirty="0"/>
              <a:t> </a:t>
            </a:r>
            <a:r>
              <a:rPr lang="en-US" dirty="0" err="1"/>
              <a:t>lượng</a:t>
            </a:r>
            <a:r>
              <a:rPr lang="en-US" dirty="0"/>
              <a:t> </a:t>
            </a:r>
            <a:r>
              <a:rPr lang="en-US" dirty="0" err="1"/>
              <a:t>sản</a:t>
            </a:r>
            <a:r>
              <a:rPr lang="en-US" dirty="0"/>
              <a:t> </a:t>
            </a:r>
            <a:r>
              <a:rPr lang="en-US" dirty="0" err="1"/>
              <a:t>phẩm</a:t>
            </a:r>
            <a:r>
              <a:rPr lang="en-US" dirty="0"/>
              <a:t>, </a:t>
            </a:r>
            <a:r>
              <a:rPr lang="en-US" dirty="0" err="1"/>
              <a:t>giảm</a:t>
            </a:r>
            <a:r>
              <a:rPr lang="en-US" dirty="0"/>
              <a:t> </a:t>
            </a:r>
            <a:r>
              <a:rPr lang="en-US" dirty="0" err="1"/>
              <a:t>bớt</a:t>
            </a:r>
            <a:r>
              <a:rPr lang="en-US" dirty="0"/>
              <a:t> </a:t>
            </a:r>
            <a:r>
              <a:rPr lang="en-US" dirty="0" err="1"/>
              <a:t>sự</a:t>
            </a:r>
            <a:r>
              <a:rPr lang="en-US" dirty="0"/>
              <a:t> </a:t>
            </a:r>
            <a:r>
              <a:rPr lang="en-US" dirty="0" err="1"/>
              <a:t>mệt</a:t>
            </a:r>
            <a:r>
              <a:rPr lang="en-US" dirty="0"/>
              <a:t> </a:t>
            </a:r>
            <a:r>
              <a:rPr lang="en-US" dirty="0" err="1"/>
              <a:t>mỏi</a:t>
            </a:r>
            <a:r>
              <a:rPr lang="en-US" dirty="0"/>
              <a:t> </a:t>
            </a:r>
            <a:r>
              <a:rPr lang="en-US" dirty="0" err="1"/>
              <a:t>về</a:t>
            </a:r>
            <a:r>
              <a:rPr lang="en-US" dirty="0"/>
              <a:t> </a:t>
            </a:r>
            <a:r>
              <a:rPr lang="en-US" dirty="0" err="1"/>
              <a:t>mắt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công</a:t>
            </a:r>
            <a:r>
              <a:rPr lang="en-US" dirty="0"/>
              <a:t> </a:t>
            </a:r>
            <a:r>
              <a:rPr lang="en-US" dirty="0" err="1"/>
              <a:t>nhân</a:t>
            </a:r>
            <a:r>
              <a:rPr lang="en-US" dirty="0"/>
              <a:t> </a:t>
            </a:r>
            <a:r>
              <a:rPr lang="en-US" dirty="0" err="1"/>
              <a:t>giảm</a:t>
            </a:r>
            <a:r>
              <a:rPr lang="en-US" dirty="0"/>
              <a:t> tai </a:t>
            </a:r>
            <a:r>
              <a:rPr lang="en-US" dirty="0" err="1"/>
              <a:t>nạn</a:t>
            </a:r>
            <a:r>
              <a:rPr lang="en-US" dirty="0"/>
              <a:t> </a:t>
            </a:r>
            <a:r>
              <a:rPr lang="en-US" dirty="0" err="1"/>
              <a:t>lao</a:t>
            </a:r>
            <a:r>
              <a:rPr lang="en-US" dirty="0"/>
              <a:t> </a:t>
            </a:r>
            <a:r>
              <a:rPr lang="en-US" dirty="0" err="1"/>
              <a:t>động</a:t>
            </a:r>
            <a:r>
              <a:rPr lang="en-US" dirty="0"/>
              <a:t>.</a:t>
            </a:r>
            <a:br>
              <a:rPr lang="en-US" dirty="0"/>
            </a:br>
            <a:r>
              <a:rPr lang="en-US" dirty="0"/>
              <a:t>-</a:t>
            </a:r>
            <a:r>
              <a:rPr lang="en-US" dirty="0" err="1"/>
              <a:t>Thị</a:t>
            </a:r>
            <a:r>
              <a:rPr lang="en-US" dirty="0"/>
              <a:t> </a:t>
            </a:r>
            <a:r>
              <a:rPr lang="en-US" dirty="0" err="1"/>
              <a:t>lực</a:t>
            </a:r>
            <a:r>
              <a:rPr lang="en-US" dirty="0"/>
              <a:t> </a:t>
            </a:r>
            <a:r>
              <a:rPr lang="en-US" dirty="0" err="1"/>
              <a:t>mắt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người</a:t>
            </a:r>
            <a:r>
              <a:rPr lang="en-US" dirty="0"/>
              <a:t> </a:t>
            </a:r>
            <a:r>
              <a:rPr lang="en-US" dirty="0" err="1"/>
              <a:t>lao</a:t>
            </a:r>
            <a:r>
              <a:rPr lang="en-US" dirty="0"/>
              <a:t> </a:t>
            </a:r>
            <a:r>
              <a:rPr lang="en-US" dirty="0" err="1"/>
              <a:t>động</a:t>
            </a:r>
            <a:r>
              <a:rPr lang="en-US" dirty="0"/>
              <a:t> </a:t>
            </a:r>
            <a:r>
              <a:rPr lang="en-US" dirty="0" err="1"/>
              <a:t>phụ</a:t>
            </a:r>
            <a:r>
              <a:rPr lang="en-US" dirty="0"/>
              <a:t> </a:t>
            </a:r>
            <a:r>
              <a:rPr lang="en-US" dirty="0" err="1"/>
              <a:t>thuộc</a:t>
            </a:r>
            <a:r>
              <a:rPr lang="en-US" dirty="0"/>
              <a:t> </a:t>
            </a:r>
            <a:r>
              <a:rPr lang="en-US" dirty="0" err="1"/>
              <a:t>vào</a:t>
            </a:r>
            <a:r>
              <a:rPr lang="en-US" dirty="0"/>
              <a:t> </a:t>
            </a:r>
            <a:r>
              <a:rPr lang="en-US" dirty="0" err="1"/>
              <a:t>độ</a:t>
            </a:r>
            <a:r>
              <a:rPr lang="en-US" dirty="0"/>
              <a:t> </a:t>
            </a:r>
            <a:r>
              <a:rPr lang="en-US" dirty="0" err="1"/>
              <a:t>chiếu</a:t>
            </a:r>
            <a:r>
              <a:rPr lang="en-US" dirty="0"/>
              <a:t> </a:t>
            </a:r>
            <a:r>
              <a:rPr lang="en-US" dirty="0" err="1"/>
              <a:t>sáng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thành</a:t>
            </a:r>
            <a:r>
              <a:rPr lang="en-US" dirty="0"/>
              <a:t> </a:t>
            </a:r>
            <a:r>
              <a:rPr lang="en-US" dirty="0" err="1"/>
              <a:t>phần</a:t>
            </a:r>
            <a:r>
              <a:rPr lang="en-US" dirty="0"/>
              <a:t> </a:t>
            </a:r>
            <a:r>
              <a:rPr lang="en-US" dirty="0" err="1"/>
              <a:t>quang</a:t>
            </a:r>
            <a:r>
              <a:rPr lang="en-US" dirty="0"/>
              <a:t> </a:t>
            </a:r>
            <a:r>
              <a:rPr lang="en-US" dirty="0" err="1"/>
              <a:t>phổ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nguồn</a:t>
            </a:r>
            <a:r>
              <a:rPr lang="en-US" dirty="0"/>
              <a:t> </a:t>
            </a:r>
            <a:r>
              <a:rPr lang="en-US" dirty="0" err="1"/>
              <a:t>sáng</a:t>
            </a:r>
            <a:r>
              <a:rPr lang="en-US" dirty="0"/>
              <a:t>:</a:t>
            </a:r>
            <a:br>
              <a:rPr lang="en-US" dirty="0"/>
            </a:br>
            <a:endParaRPr lang="en-US" dirty="0"/>
          </a:p>
          <a:p>
            <a:pPr lvl="0">
              <a:buNone/>
            </a:pPr>
            <a:r>
              <a:rPr lang="en-US" dirty="0" err="1"/>
              <a:t>Độ</a:t>
            </a:r>
            <a:r>
              <a:rPr lang="en-US" dirty="0"/>
              <a:t> </a:t>
            </a:r>
            <a:r>
              <a:rPr lang="en-US" dirty="0" err="1"/>
              <a:t>chiếu</a:t>
            </a:r>
            <a:r>
              <a:rPr lang="en-US" dirty="0"/>
              <a:t> </a:t>
            </a:r>
            <a:r>
              <a:rPr lang="en-US" dirty="0" err="1"/>
              <a:t>sáng</a:t>
            </a:r>
            <a:r>
              <a:rPr lang="en-US" dirty="0"/>
              <a:t> </a:t>
            </a:r>
            <a:r>
              <a:rPr lang="en-US" dirty="0" err="1"/>
              <a:t>ảnh</a:t>
            </a:r>
            <a:r>
              <a:rPr lang="en-US" dirty="0"/>
              <a:t> </a:t>
            </a:r>
            <a:r>
              <a:rPr lang="en-US" dirty="0" err="1"/>
              <a:t>hưởng</a:t>
            </a:r>
            <a:r>
              <a:rPr lang="en-US" dirty="0"/>
              <a:t> </a:t>
            </a:r>
            <a:r>
              <a:rPr lang="en-US" dirty="0" err="1"/>
              <a:t>rất</a:t>
            </a:r>
            <a:r>
              <a:rPr lang="en-US" dirty="0"/>
              <a:t> </a:t>
            </a:r>
            <a:r>
              <a:rPr lang="en-US" dirty="0" err="1"/>
              <a:t>lớn</a:t>
            </a:r>
            <a:r>
              <a:rPr lang="en-US" dirty="0"/>
              <a:t> </a:t>
            </a:r>
            <a:r>
              <a:rPr lang="en-US" dirty="0" err="1"/>
              <a:t>đến</a:t>
            </a:r>
            <a:r>
              <a:rPr lang="en-US" dirty="0"/>
              <a:t> </a:t>
            </a:r>
            <a:r>
              <a:rPr lang="en-US" dirty="0" err="1"/>
              <a:t>thị</a:t>
            </a:r>
            <a:r>
              <a:rPr lang="en-US" dirty="0"/>
              <a:t> </a:t>
            </a:r>
            <a:r>
              <a:rPr lang="en-US" dirty="0" err="1"/>
              <a:t>lực</a:t>
            </a:r>
            <a:r>
              <a:rPr lang="en-US" dirty="0"/>
              <a:t>. </a:t>
            </a:r>
            <a:r>
              <a:rPr lang="en-US" dirty="0" err="1"/>
              <a:t>Độ</a:t>
            </a:r>
            <a:r>
              <a:rPr lang="en-US" dirty="0"/>
              <a:t> </a:t>
            </a:r>
            <a:r>
              <a:rPr lang="en-US" dirty="0" err="1"/>
              <a:t>chiếu</a:t>
            </a:r>
            <a:r>
              <a:rPr lang="en-US" dirty="0"/>
              <a:t> </a:t>
            </a:r>
            <a:r>
              <a:rPr lang="en-US" dirty="0" err="1"/>
              <a:t>sáng</a:t>
            </a:r>
            <a:r>
              <a:rPr lang="en-US" dirty="0"/>
              <a:t> </a:t>
            </a:r>
            <a:r>
              <a:rPr lang="en-US" dirty="0" err="1"/>
              <a:t>đạt</a:t>
            </a:r>
            <a:r>
              <a:rPr lang="en-US" dirty="0"/>
              <a:t> </a:t>
            </a:r>
            <a:r>
              <a:rPr lang="en-US" dirty="0" err="1"/>
              <a:t>tới</a:t>
            </a:r>
            <a:r>
              <a:rPr lang="en-US" dirty="0"/>
              <a:t> </a:t>
            </a:r>
            <a:r>
              <a:rPr lang="en-US" dirty="0" err="1"/>
              <a:t>mức</a:t>
            </a:r>
            <a:r>
              <a:rPr lang="en-US" dirty="0"/>
              <a:t> </a:t>
            </a:r>
            <a:r>
              <a:rPr lang="en-US" dirty="0" err="1"/>
              <a:t>quy</a:t>
            </a:r>
            <a:r>
              <a:rPr lang="en-US" dirty="0"/>
              <a:t> </a:t>
            </a:r>
            <a:r>
              <a:rPr lang="en-US" dirty="0" err="1"/>
              <a:t>định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mắt</a:t>
            </a:r>
            <a:r>
              <a:rPr lang="en-US" dirty="0"/>
              <a:t> </a:t>
            </a:r>
            <a:r>
              <a:rPr lang="en-US" dirty="0" err="1"/>
              <a:t>phát</a:t>
            </a:r>
            <a:r>
              <a:rPr lang="en-US" dirty="0"/>
              <a:t> </a:t>
            </a:r>
            <a:r>
              <a:rPr lang="en-US" dirty="0" err="1"/>
              <a:t>huy</a:t>
            </a:r>
            <a:r>
              <a:rPr lang="en-US" dirty="0"/>
              <a:t> </a:t>
            </a:r>
            <a:r>
              <a:rPr lang="en-US" dirty="0" err="1"/>
              <a:t>được</a:t>
            </a:r>
            <a:r>
              <a:rPr lang="en-US" dirty="0"/>
              <a:t> </a:t>
            </a:r>
            <a:r>
              <a:rPr lang="en-US" dirty="0" err="1"/>
              <a:t>năng</a:t>
            </a:r>
            <a:r>
              <a:rPr lang="en-US" dirty="0"/>
              <a:t> </a:t>
            </a:r>
            <a:r>
              <a:rPr lang="en-US" dirty="0" err="1"/>
              <a:t>lực</a:t>
            </a:r>
            <a:r>
              <a:rPr lang="en-US" dirty="0"/>
              <a:t> </a:t>
            </a:r>
            <a:r>
              <a:rPr lang="en-US" dirty="0" err="1"/>
              <a:t>làm</a:t>
            </a:r>
            <a:r>
              <a:rPr lang="en-US" dirty="0"/>
              <a:t> </a:t>
            </a:r>
            <a:r>
              <a:rPr lang="en-US" dirty="0" err="1"/>
              <a:t>việc</a:t>
            </a:r>
            <a:r>
              <a:rPr lang="en-US" dirty="0"/>
              <a:t> </a:t>
            </a:r>
            <a:r>
              <a:rPr lang="en-US" dirty="0" err="1"/>
              <a:t>cao</a:t>
            </a:r>
            <a:r>
              <a:rPr lang="en-US" dirty="0"/>
              <a:t> </a:t>
            </a:r>
            <a:r>
              <a:rPr lang="en-US" dirty="0" err="1"/>
              <a:t>nhất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độ</a:t>
            </a:r>
            <a:r>
              <a:rPr lang="en-US" dirty="0"/>
              <a:t> </a:t>
            </a:r>
            <a:r>
              <a:rPr lang="en-US" dirty="0" err="1"/>
              <a:t>ổn</a:t>
            </a:r>
            <a:r>
              <a:rPr lang="en-US" dirty="0"/>
              <a:t> </a:t>
            </a:r>
            <a:r>
              <a:rPr lang="en-US" dirty="0" err="1"/>
              <a:t>định</a:t>
            </a:r>
            <a:r>
              <a:rPr lang="en-US" dirty="0"/>
              <a:t> </a:t>
            </a:r>
            <a:r>
              <a:rPr lang="en-US" dirty="0" err="1"/>
              <a:t>thị</a:t>
            </a:r>
            <a:r>
              <a:rPr lang="en-US" dirty="0"/>
              <a:t> </a:t>
            </a:r>
            <a:r>
              <a:rPr lang="en-US" dirty="0" err="1"/>
              <a:t>lực</a:t>
            </a:r>
            <a:r>
              <a:rPr lang="en-US" dirty="0"/>
              <a:t> </a:t>
            </a:r>
            <a:r>
              <a:rPr lang="en-US" dirty="0" err="1"/>
              <a:t>mắt</a:t>
            </a:r>
            <a:r>
              <a:rPr lang="en-US" dirty="0"/>
              <a:t> </a:t>
            </a:r>
            <a:r>
              <a:rPr lang="en-US" dirty="0" err="1"/>
              <a:t>càng</a:t>
            </a:r>
            <a:r>
              <a:rPr lang="en-US" dirty="0"/>
              <a:t> </a:t>
            </a:r>
            <a:r>
              <a:rPr lang="en-US" dirty="0" err="1"/>
              <a:t>bền</a:t>
            </a:r>
            <a:r>
              <a:rPr lang="en-US" dirty="0"/>
              <a:t>.</a:t>
            </a:r>
          </a:p>
          <a:p>
            <a:pPr lvl="0">
              <a:buNone/>
            </a:pPr>
            <a:r>
              <a:rPr lang="en-US" dirty="0" err="1"/>
              <a:t>Thành</a:t>
            </a:r>
            <a:r>
              <a:rPr lang="en-US" dirty="0"/>
              <a:t> </a:t>
            </a:r>
            <a:r>
              <a:rPr lang="en-US" dirty="0" err="1"/>
              <a:t>phần</a:t>
            </a:r>
            <a:r>
              <a:rPr lang="en-US" dirty="0"/>
              <a:t> </a:t>
            </a:r>
            <a:r>
              <a:rPr lang="en-US" dirty="0" err="1"/>
              <a:t>quang</a:t>
            </a:r>
            <a:r>
              <a:rPr lang="en-US" dirty="0"/>
              <a:t> </a:t>
            </a:r>
            <a:r>
              <a:rPr lang="en-US" dirty="0" err="1"/>
              <a:t>phổ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nguồn</a:t>
            </a:r>
            <a:r>
              <a:rPr lang="en-US" dirty="0"/>
              <a:t> </a:t>
            </a:r>
            <a:r>
              <a:rPr lang="en-US" dirty="0" err="1"/>
              <a:t>sáng</a:t>
            </a:r>
            <a:r>
              <a:rPr lang="en-US" dirty="0"/>
              <a:t> </a:t>
            </a:r>
            <a:r>
              <a:rPr lang="en-US" dirty="0" err="1"/>
              <a:t>cũng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tác</a:t>
            </a:r>
            <a:r>
              <a:rPr lang="en-US" dirty="0"/>
              <a:t> </a:t>
            </a:r>
            <a:r>
              <a:rPr lang="en-US" dirty="0" err="1"/>
              <a:t>dụng</a:t>
            </a:r>
            <a:r>
              <a:rPr lang="en-US" dirty="0"/>
              <a:t> </a:t>
            </a:r>
            <a:r>
              <a:rPr lang="en-US" dirty="0" err="1"/>
              <a:t>lớn</a:t>
            </a:r>
            <a:r>
              <a:rPr lang="en-US" dirty="0"/>
              <a:t> </a:t>
            </a:r>
            <a:r>
              <a:rPr lang="en-US" dirty="0" err="1"/>
              <a:t>đối</a:t>
            </a:r>
            <a:r>
              <a:rPr lang="en-US" dirty="0"/>
              <a:t> </a:t>
            </a:r>
            <a:r>
              <a:rPr lang="en-US" dirty="0" err="1"/>
              <a:t>với</a:t>
            </a:r>
            <a:r>
              <a:rPr lang="en-US" dirty="0"/>
              <a:t> </a:t>
            </a:r>
            <a:r>
              <a:rPr lang="en-US" dirty="0" err="1"/>
              <a:t>mắt</a:t>
            </a:r>
            <a:r>
              <a:rPr lang="en-US" dirty="0"/>
              <a:t>, </a:t>
            </a:r>
            <a:r>
              <a:rPr lang="en-US" dirty="0" err="1"/>
              <a:t>ánh</a:t>
            </a:r>
            <a:r>
              <a:rPr lang="en-US" dirty="0"/>
              <a:t> </a:t>
            </a:r>
            <a:r>
              <a:rPr lang="en-US" dirty="0" err="1"/>
              <a:t>sáng</a:t>
            </a:r>
            <a:r>
              <a:rPr lang="en-US" dirty="0"/>
              <a:t> </a:t>
            </a:r>
            <a:r>
              <a:rPr lang="en-US" dirty="0" err="1"/>
              <a:t>màu</a:t>
            </a:r>
            <a:r>
              <a:rPr lang="en-US" dirty="0"/>
              <a:t> </a:t>
            </a:r>
            <a:r>
              <a:rPr lang="en-US" dirty="0" err="1"/>
              <a:t>vàng</a:t>
            </a:r>
            <a:r>
              <a:rPr lang="en-US" dirty="0"/>
              <a:t>, </a:t>
            </a:r>
            <a:r>
              <a:rPr lang="en-US" dirty="0" err="1"/>
              <a:t>da</a:t>
            </a:r>
            <a:r>
              <a:rPr lang="en-US" dirty="0"/>
              <a:t> cam </a:t>
            </a:r>
            <a:r>
              <a:rPr lang="en-US" dirty="0" err="1"/>
              <a:t>giúp</a:t>
            </a:r>
            <a:r>
              <a:rPr lang="en-US" dirty="0"/>
              <a:t> </a:t>
            </a:r>
            <a:r>
              <a:rPr lang="en-US" dirty="0" err="1"/>
              <a:t>mắt</a:t>
            </a:r>
            <a:r>
              <a:rPr lang="en-US" dirty="0"/>
              <a:t> </a:t>
            </a:r>
            <a:r>
              <a:rPr lang="en-US" dirty="0" err="1"/>
              <a:t>làm</a:t>
            </a:r>
            <a:r>
              <a:rPr lang="en-US" dirty="0"/>
              <a:t> </a:t>
            </a:r>
            <a:r>
              <a:rPr lang="en-US" dirty="0" err="1"/>
              <a:t>việc</a:t>
            </a:r>
            <a:r>
              <a:rPr lang="en-US" dirty="0"/>
              <a:t> </a:t>
            </a:r>
            <a:r>
              <a:rPr lang="en-US" dirty="0" err="1"/>
              <a:t>tốt</a:t>
            </a:r>
            <a:r>
              <a:rPr lang="en-US" dirty="0"/>
              <a:t> </a:t>
            </a:r>
            <a:r>
              <a:rPr lang="en-US" dirty="0" err="1"/>
              <a:t>hơn</a:t>
            </a:r>
            <a:r>
              <a:rPr lang="en-US" dirty="0"/>
              <a:t>.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66800"/>
            <a:ext cx="8229600" cy="5791200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en-US" dirty="0" smtClean="0"/>
              <a:t>          </a:t>
            </a:r>
            <a:r>
              <a:rPr lang="en-US" dirty="0" err="1" smtClean="0"/>
              <a:t>Trong</a:t>
            </a:r>
            <a:r>
              <a:rPr lang="en-US" dirty="0" smtClean="0"/>
              <a:t> </a:t>
            </a:r>
            <a:r>
              <a:rPr lang="en-US" dirty="0" err="1"/>
              <a:t>thực</a:t>
            </a:r>
            <a:r>
              <a:rPr lang="en-US" dirty="0"/>
              <a:t> </a:t>
            </a:r>
            <a:r>
              <a:rPr lang="en-US" dirty="0" err="1"/>
              <a:t>tế</a:t>
            </a:r>
            <a:r>
              <a:rPr lang="en-US" dirty="0"/>
              <a:t> </a:t>
            </a:r>
            <a:r>
              <a:rPr lang="en-US" dirty="0" err="1"/>
              <a:t>sản</a:t>
            </a:r>
            <a:r>
              <a:rPr lang="en-US" dirty="0"/>
              <a:t> </a:t>
            </a:r>
            <a:r>
              <a:rPr lang="en-US" dirty="0" err="1"/>
              <a:t>xuất</a:t>
            </a:r>
            <a:r>
              <a:rPr lang="en-US" dirty="0"/>
              <a:t>, </a:t>
            </a:r>
            <a:r>
              <a:rPr lang="en-US" dirty="0" err="1"/>
              <a:t>nếu</a:t>
            </a:r>
            <a:r>
              <a:rPr lang="en-US" dirty="0"/>
              <a:t> </a:t>
            </a:r>
            <a:r>
              <a:rPr lang="en-US" dirty="0" err="1"/>
              <a:t>ánh</a:t>
            </a:r>
            <a:r>
              <a:rPr lang="en-US" dirty="0"/>
              <a:t> </a:t>
            </a:r>
            <a:r>
              <a:rPr lang="en-US" dirty="0" err="1"/>
              <a:t>sáng</a:t>
            </a:r>
            <a:r>
              <a:rPr lang="en-US" dirty="0"/>
              <a:t> </a:t>
            </a:r>
            <a:r>
              <a:rPr lang="en-US" dirty="0" err="1"/>
              <a:t>được</a:t>
            </a:r>
            <a:r>
              <a:rPr lang="en-US" dirty="0"/>
              <a:t> </a:t>
            </a:r>
            <a:r>
              <a:rPr lang="en-US" dirty="0" err="1"/>
              <a:t>bố</a:t>
            </a:r>
            <a:r>
              <a:rPr lang="en-US" dirty="0"/>
              <a:t> </a:t>
            </a:r>
            <a:r>
              <a:rPr lang="en-US" dirty="0" err="1"/>
              <a:t>trí</a:t>
            </a:r>
            <a:r>
              <a:rPr lang="en-US" dirty="0"/>
              <a:t> </a:t>
            </a:r>
            <a:r>
              <a:rPr lang="en-US" dirty="0" err="1"/>
              <a:t>đầy</a:t>
            </a:r>
            <a:r>
              <a:rPr lang="en-US" dirty="0"/>
              <a:t> </a:t>
            </a:r>
            <a:r>
              <a:rPr lang="en-US" dirty="0" err="1"/>
              <a:t>đủ</a:t>
            </a:r>
            <a:r>
              <a:rPr lang="en-US" dirty="0"/>
              <a:t>, </a:t>
            </a:r>
            <a:r>
              <a:rPr lang="en-US" dirty="0" err="1"/>
              <a:t>màu</a:t>
            </a:r>
            <a:r>
              <a:rPr lang="en-US" dirty="0"/>
              <a:t> </a:t>
            </a:r>
            <a:r>
              <a:rPr lang="en-US" dirty="0" err="1"/>
              <a:t>sắc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ánh</a:t>
            </a:r>
            <a:r>
              <a:rPr lang="en-US" dirty="0"/>
              <a:t> </a:t>
            </a:r>
            <a:r>
              <a:rPr lang="en-US" dirty="0" err="1"/>
              <a:t>sáng</a:t>
            </a:r>
            <a:r>
              <a:rPr lang="en-US" dirty="0"/>
              <a:t> </a:t>
            </a:r>
            <a:r>
              <a:rPr lang="en-US" dirty="0" err="1"/>
              <a:t>thích</a:t>
            </a:r>
            <a:r>
              <a:rPr lang="en-US" dirty="0"/>
              <a:t> </a:t>
            </a:r>
            <a:r>
              <a:rPr lang="en-US" dirty="0" err="1"/>
              <a:t>hợp</a:t>
            </a:r>
            <a:r>
              <a:rPr lang="en-US" dirty="0"/>
              <a:t> </a:t>
            </a:r>
            <a:r>
              <a:rPr lang="en-US" dirty="0" err="1"/>
              <a:t>thì</a:t>
            </a:r>
            <a:r>
              <a:rPr lang="en-US" dirty="0"/>
              <a:t> </a:t>
            </a:r>
            <a:r>
              <a:rPr lang="en-US" dirty="0" err="1"/>
              <a:t>năng</a:t>
            </a:r>
            <a:r>
              <a:rPr lang="en-US" dirty="0"/>
              <a:t> </a:t>
            </a:r>
            <a:r>
              <a:rPr lang="en-US" dirty="0" err="1"/>
              <a:t>suất</a:t>
            </a:r>
            <a:r>
              <a:rPr lang="en-US" dirty="0"/>
              <a:t> </a:t>
            </a:r>
            <a:r>
              <a:rPr lang="en-US" dirty="0" err="1"/>
              <a:t>lao</a:t>
            </a:r>
            <a:r>
              <a:rPr lang="en-US" dirty="0"/>
              <a:t> </a:t>
            </a:r>
            <a:r>
              <a:rPr lang="en-US" dirty="0" err="1"/>
              <a:t>động</a:t>
            </a:r>
            <a:r>
              <a:rPr lang="en-US" dirty="0"/>
              <a:t> </a:t>
            </a:r>
            <a:r>
              <a:rPr lang="en-US" dirty="0" err="1"/>
              <a:t>tăng</a:t>
            </a:r>
            <a:r>
              <a:rPr lang="en-US" dirty="0"/>
              <a:t> 20-30%. </a:t>
            </a:r>
            <a:r>
              <a:rPr lang="en-US" dirty="0" err="1"/>
              <a:t>Nếu</a:t>
            </a:r>
            <a:r>
              <a:rPr lang="en-US" dirty="0"/>
              <a:t> </a:t>
            </a:r>
            <a:r>
              <a:rPr lang="en-US" dirty="0" err="1"/>
              <a:t>không</a:t>
            </a:r>
            <a:r>
              <a:rPr lang="en-US" dirty="0"/>
              <a:t> </a:t>
            </a:r>
            <a:r>
              <a:rPr lang="en-US" dirty="0" err="1"/>
              <a:t>đảm</a:t>
            </a:r>
            <a:r>
              <a:rPr lang="en-US" dirty="0"/>
              <a:t> </a:t>
            </a:r>
            <a:r>
              <a:rPr lang="en-US" dirty="0" err="1"/>
              <a:t>bảo</a:t>
            </a:r>
            <a:r>
              <a:rPr lang="en-US" dirty="0"/>
              <a:t> </a:t>
            </a:r>
            <a:r>
              <a:rPr lang="en-US" dirty="0" err="1"/>
              <a:t>làm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mắt</a:t>
            </a:r>
            <a:r>
              <a:rPr lang="en-US" dirty="0"/>
              <a:t> </a:t>
            </a:r>
            <a:r>
              <a:rPr lang="en-US" dirty="0" err="1"/>
              <a:t>chóng</a:t>
            </a:r>
            <a:r>
              <a:rPr lang="en-US" dirty="0"/>
              <a:t> </a:t>
            </a:r>
            <a:r>
              <a:rPr lang="en-US" dirty="0" err="1"/>
              <a:t>mỏi</a:t>
            </a:r>
            <a:r>
              <a:rPr lang="en-US" dirty="0"/>
              <a:t> </a:t>
            </a:r>
            <a:r>
              <a:rPr lang="en-US" dirty="0" err="1"/>
              <a:t>mệt</a:t>
            </a:r>
            <a:r>
              <a:rPr lang="en-US" dirty="0"/>
              <a:t>, </a:t>
            </a:r>
            <a:r>
              <a:rPr lang="en-US" dirty="0" err="1"/>
              <a:t>dẫn</a:t>
            </a:r>
            <a:r>
              <a:rPr lang="en-US" dirty="0"/>
              <a:t> </a:t>
            </a:r>
            <a:r>
              <a:rPr lang="en-US" dirty="0" err="1"/>
              <a:t>tới</a:t>
            </a:r>
            <a:r>
              <a:rPr lang="en-US" dirty="0"/>
              <a:t> </a:t>
            </a:r>
            <a:r>
              <a:rPr lang="en-US" dirty="0" err="1"/>
              <a:t>cận</a:t>
            </a:r>
            <a:r>
              <a:rPr lang="en-US" dirty="0"/>
              <a:t> </a:t>
            </a:r>
            <a:r>
              <a:rPr lang="en-US" dirty="0" err="1"/>
              <a:t>thị</a:t>
            </a:r>
            <a:r>
              <a:rPr lang="en-US" dirty="0"/>
              <a:t>, </a:t>
            </a:r>
            <a:r>
              <a:rPr lang="en-US" dirty="0" err="1"/>
              <a:t>khả</a:t>
            </a:r>
            <a:r>
              <a:rPr lang="en-US" dirty="0"/>
              <a:t> </a:t>
            </a:r>
            <a:r>
              <a:rPr lang="en-US" dirty="0" err="1"/>
              <a:t>năng</a:t>
            </a:r>
            <a:r>
              <a:rPr lang="en-US" dirty="0"/>
              <a:t> </a:t>
            </a:r>
            <a:r>
              <a:rPr lang="en-US" dirty="0" err="1"/>
              <a:t>làm</a:t>
            </a:r>
            <a:r>
              <a:rPr lang="en-US" dirty="0"/>
              <a:t> </a:t>
            </a:r>
            <a:r>
              <a:rPr lang="en-US" dirty="0" err="1"/>
              <a:t>việc</a:t>
            </a:r>
            <a:r>
              <a:rPr lang="en-US" dirty="0"/>
              <a:t> </a:t>
            </a:r>
            <a:r>
              <a:rPr lang="en-US" dirty="0" err="1"/>
              <a:t>giảm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thể</a:t>
            </a:r>
            <a:r>
              <a:rPr lang="en-US" dirty="0"/>
              <a:t> </a:t>
            </a:r>
            <a:r>
              <a:rPr lang="en-US" dirty="0" err="1"/>
              <a:t>gây</a:t>
            </a:r>
            <a:r>
              <a:rPr lang="en-US" dirty="0"/>
              <a:t> tai </a:t>
            </a:r>
            <a:r>
              <a:rPr lang="en-US" dirty="0" err="1"/>
              <a:t>nạn</a:t>
            </a:r>
            <a:r>
              <a:rPr lang="en-US" dirty="0"/>
              <a:t> </a:t>
            </a:r>
            <a:r>
              <a:rPr lang="en-US" dirty="0" err="1"/>
              <a:t>lao</a:t>
            </a:r>
            <a:r>
              <a:rPr lang="en-US" dirty="0"/>
              <a:t> </a:t>
            </a:r>
            <a:r>
              <a:rPr lang="en-US" dirty="0" err="1"/>
              <a:t>động</a:t>
            </a:r>
            <a:r>
              <a:rPr lang="en-US" dirty="0"/>
              <a:t>.</a:t>
            </a:r>
            <a:br>
              <a:rPr lang="en-US" dirty="0"/>
            </a:br>
            <a:r>
              <a:rPr lang="en-US" dirty="0"/>
              <a:t>-</a:t>
            </a:r>
            <a:r>
              <a:rPr lang="en-US" dirty="0" err="1"/>
              <a:t>Việc</a:t>
            </a:r>
            <a:r>
              <a:rPr lang="en-US" dirty="0"/>
              <a:t> </a:t>
            </a:r>
            <a:r>
              <a:rPr lang="en-US" dirty="0" err="1"/>
              <a:t>tổ</a:t>
            </a:r>
            <a:r>
              <a:rPr lang="en-US" dirty="0"/>
              <a:t> </a:t>
            </a:r>
            <a:r>
              <a:rPr lang="en-US" dirty="0" err="1"/>
              <a:t>chức</a:t>
            </a:r>
            <a:r>
              <a:rPr lang="en-US" dirty="0"/>
              <a:t> </a:t>
            </a:r>
            <a:r>
              <a:rPr lang="en-US" dirty="0" err="1"/>
              <a:t>chiếu</a:t>
            </a:r>
            <a:r>
              <a:rPr lang="en-US" dirty="0"/>
              <a:t> </a:t>
            </a:r>
            <a:r>
              <a:rPr lang="en-US" dirty="0" err="1"/>
              <a:t>sáng</a:t>
            </a:r>
            <a:r>
              <a:rPr lang="en-US" dirty="0"/>
              <a:t> </a:t>
            </a:r>
            <a:r>
              <a:rPr lang="en-US" dirty="0" err="1"/>
              <a:t>hợp</a:t>
            </a:r>
            <a:r>
              <a:rPr lang="en-US" dirty="0"/>
              <a:t> </a:t>
            </a:r>
            <a:r>
              <a:rPr lang="en-US" dirty="0" err="1"/>
              <a:t>lý</a:t>
            </a:r>
            <a:r>
              <a:rPr lang="en-US" dirty="0"/>
              <a:t> </a:t>
            </a:r>
            <a:r>
              <a:rPr lang="en-US" dirty="0" err="1"/>
              <a:t>để</a:t>
            </a:r>
            <a:r>
              <a:rPr lang="en-US" dirty="0"/>
              <a:t> </a:t>
            </a:r>
            <a:r>
              <a:rPr lang="en-US" dirty="0" err="1"/>
              <a:t>phục</a:t>
            </a:r>
            <a:r>
              <a:rPr lang="en-US" dirty="0"/>
              <a:t> </a:t>
            </a:r>
            <a:r>
              <a:rPr lang="en-US" dirty="0" err="1"/>
              <a:t>vụ</a:t>
            </a:r>
            <a:r>
              <a:rPr lang="en-US" dirty="0"/>
              <a:t> </a:t>
            </a:r>
            <a:r>
              <a:rPr lang="en-US" dirty="0" err="1"/>
              <a:t>sản</a:t>
            </a:r>
            <a:r>
              <a:rPr lang="en-US" dirty="0"/>
              <a:t> </a:t>
            </a:r>
            <a:r>
              <a:rPr lang="en-US" dirty="0" err="1"/>
              <a:t>xuất</a:t>
            </a:r>
            <a:r>
              <a:rPr lang="en-US" dirty="0"/>
              <a:t> </a:t>
            </a:r>
            <a:r>
              <a:rPr lang="en-US" dirty="0" err="1"/>
              <a:t>trên</a:t>
            </a:r>
            <a:r>
              <a:rPr lang="en-US" dirty="0"/>
              <a:t> </a:t>
            </a:r>
            <a:r>
              <a:rPr lang="en-US" dirty="0" err="1"/>
              <a:t>công</a:t>
            </a:r>
            <a:r>
              <a:rPr lang="en-US" dirty="0"/>
              <a:t> </a:t>
            </a:r>
            <a:r>
              <a:rPr lang="en-US" dirty="0" err="1"/>
              <a:t>trường</a:t>
            </a:r>
            <a:r>
              <a:rPr lang="en-US" dirty="0"/>
              <a:t>,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xí</a:t>
            </a:r>
            <a:r>
              <a:rPr lang="en-US" dirty="0"/>
              <a:t> </a:t>
            </a:r>
            <a:r>
              <a:rPr lang="en-US" dirty="0" err="1"/>
              <a:t>nghiệp</a:t>
            </a:r>
            <a:r>
              <a:rPr lang="en-US" dirty="0"/>
              <a:t>, </a:t>
            </a:r>
            <a:r>
              <a:rPr lang="en-US" dirty="0" err="1"/>
              <a:t>kho</a:t>
            </a:r>
            <a:r>
              <a:rPr lang="en-US" dirty="0"/>
              <a:t> </a:t>
            </a:r>
            <a:r>
              <a:rPr lang="en-US" dirty="0" err="1"/>
              <a:t>tàng</a:t>
            </a:r>
            <a:r>
              <a:rPr lang="en-US" dirty="0"/>
              <a:t>, </a:t>
            </a:r>
            <a:r>
              <a:rPr lang="en-US" dirty="0" err="1"/>
              <a:t>nhà</a:t>
            </a:r>
            <a:r>
              <a:rPr lang="en-US" dirty="0"/>
              <a:t> </a:t>
            </a:r>
            <a:r>
              <a:rPr lang="en-US" dirty="0" err="1"/>
              <a:t>cửa</a:t>
            </a:r>
            <a:r>
              <a:rPr lang="en-US" dirty="0"/>
              <a:t> </a:t>
            </a:r>
            <a:r>
              <a:rPr lang="en-US" dirty="0" err="1"/>
              <a:t>phải</a:t>
            </a:r>
            <a:r>
              <a:rPr lang="en-US" dirty="0"/>
              <a:t> </a:t>
            </a:r>
            <a:r>
              <a:rPr lang="en-US" dirty="0" err="1"/>
              <a:t>thoả</a:t>
            </a:r>
            <a:r>
              <a:rPr lang="en-US" dirty="0"/>
              <a:t> </a:t>
            </a:r>
            <a:r>
              <a:rPr lang="en-US" dirty="0" err="1"/>
              <a:t>mãn</a:t>
            </a:r>
            <a:r>
              <a:rPr lang="en-US" dirty="0"/>
              <a:t> </a:t>
            </a:r>
            <a:r>
              <a:rPr lang="en-US" dirty="0" err="1"/>
              <a:t>những</a:t>
            </a:r>
            <a:r>
              <a:rPr lang="en-US" dirty="0"/>
              <a:t> </a:t>
            </a:r>
            <a:r>
              <a:rPr lang="en-US" dirty="0" err="1"/>
              <a:t>yêu</a:t>
            </a:r>
            <a:r>
              <a:rPr lang="en-US" dirty="0"/>
              <a:t> </a:t>
            </a:r>
            <a:r>
              <a:rPr lang="en-US" dirty="0" err="1"/>
              <a:t>cầu</a:t>
            </a:r>
            <a:r>
              <a:rPr lang="en-US" dirty="0"/>
              <a:t> </a:t>
            </a:r>
            <a:r>
              <a:rPr lang="en-US" dirty="0" err="1"/>
              <a:t>sau</a:t>
            </a:r>
            <a:r>
              <a:rPr lang="en-US" dirty="0"/>
              <a:t>:</a:t>
            </a:r>
            <a:br>
              <a:rPr lang="en-US" dirty="0"/>
            </a:br>
            <a:endParaRPr lang="en-US" dirty="0"/>
          </a:p>
          <a:p>
            <a:pPr lvl="0">
              <a:buNone/>
            </a:pPr>
            <a:r>
              <a:rPr lang="en-US" dirty="0" smtClean="0"/>
              <a:t>          </a:t>
            </a:r>
            <a:r>
              <a:rPr lang="en-US" dirty="0" err="1" smtClean="0"/>
              <a:t>Đảm</a:t>
            </a:r>
            <a:r>
              <a:rPr lang="en-US" dirty="0" smtClean="0"/>
              <a:t> </a:t>
            </a:r>
            <a:r>
              <a:rPr lang="en-US" dirty="0" err="1"/>
              <a:t>bảo</a:t>
            </a:r>
            <a:r>
              <a:rPr lang="en-US" dirty="0"/>
              <a:t> </a:t>
            </a:r>
            <a:r>
              <a:rPr lang="en-US" dirty="0" err="1"/>
              <a:t>độ</a:t>
            </a:r>
            <a:r>
              <a:rPr lang="en-US" dirty="0"/>
              <a:t> </a:t>
            </a:r>
            <a:r>
              <a:rPr lang="en-US" dirty="0" err="1"/>
              <a:t>sáng</a:t>
            </a:r>
            <a:r>
              <a:rPr lang="en-US" dirty="0"/>
              <a:t> </a:t>
            </a:r>
            <a:r>
              <a:rPr lang="en-US" dirty="0" err="1"/>
              <a:t>đầy</a:t>
            </a:r>
            <a:r>
              <a:rPr lang="en-US" dirty="0"/>
              <a:t> </a:t>
            </a:r>
            <a:r>
              <a:rPr lang="en-US" dirty="0" err="1"/>
              <a:t>đủ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thi</a:t>
            </a:r>
            <a:r>
              <a:rPr lang="en-US" dirty="0"/>
              <a:t> </a:t>
            </a:r>
            <a:r>
              <a:rPr lang="en-US" dirty="0" err="1"/>
              <a:t>công</a:t>
            </a:r>
            <a:r>
              <a:rPr lang="en-US" dirty="0"/>
              <a:t> ở </a:t>
            </a:r>
            <a:r>
              <a:rPr lang="en-US" dirty="0" err="1"/>
              <a:t>từng</a:t>
            </a:r>
            <a:r>
              <a:rPr lang="en-US" dirty="0"/>
              <a:t> </a:t>
            </a:r>
            <a:r>
              <a:rPr lang="en-US" dirty="0" err="1"/>
              <a:t>môi</a:t>
            </a:r>
            <a:r>
              <a:rPr lang="en-US" dirty="0"/>
              <a:t> </a:t>
            </a:r>
            <a:r>
              <a:rPr lang="en-US" dirty="0" err="1"/>
              <a:t>trường</a:t>
            </a:r>
            <a:r>
              <a:rPr lang="en-US" dirty="0"/>
              <a:t> </a:t>
            </a:r>
            <a:r>
              <a:rPr lang="en-US" dirty="0" err="1"/>
              <a:t>sản</a:t>
            </a:r>
            <a:r>
              <a:rPr lang="en-US" dirty="0"/>
              <a:t> </a:t>
            </a:r>
            <a:r>
              <a:rPr lang="en-US" dirty="0" err="1"/>
              <a:t>xuất</a:t>
            </a:r>
            <a:r>
              <a:rPr lang="en-US" dirty="0"/>
              <a:t>, </a:t>
            </a:r>
            <a:r>
              <a:rPr lang="en-US" dirty="0" err="1"/>
              <a:t>không</a:t>
            </a:r>
            <a:r>
              <a:rPr lang="en-US" dirty="0"/>
              <a:t> </a:t>
            </a:r>
            <a:r>
              <a:rPr lang="en-US" dirty="0" err="1"/>
              <a:t>chói</a:t>
            </a:r>
            <a:r>
              <a:rPr lang="en-US" dirty="0"/>
              <a:t> </a:t>
            </a:r>
            <a:r>
              <a:rPr lang="en-US" dirty="0" err="1"/>
              <a:t>quá</a:t>
            </a:r>
            <a:r>
              <a:rPr lang="en-US" dirty="0"/>
              <a:t> </a:t>
            </a:r>
            <a:r>
              <a:rPr lang="en-US" dirty="0" err="1"/>
              <a:t>hoặc</a:t>
            </a:r>
            <a:r>
              <a:rPr lang="en-US" dirty="0"/>
              <a:t> </a:t>
            </a:r>
            <a:r>
              <a:rPr lang="en-US" dirty="0" err="1"/>
              <a:t>không</a:t>
            </a:r>
            <a:r>
              <a:rPr lang="en-US" dirty="0"/>
              <a:t> </a:t>
            </a:r>
            <a:r>
              <a:rPr lang="en-US" dirty="0" err="1"/>
              <a:t>tối</a:t>
            </a:r>
            <a:r>
              <a:rPr lang="en-US" dirty="0"/>
              <a:t> </a:t>
            </a:r>
            <a:r>
              <a:rPr lang="en-US" dirty="0" err="1"/>
              <a:t>quá</a:t>
            </a:r>
            <a:r>
              <a:rPr lang="en-US" dirty="0"/>
              <a:t> so </a:t>
            </a:r>
            <a:r>
              <a:rPr lang="en-US" dirty="0" err="1"/>
              <a:t>với</a:t>
            </a:r>
            <a:r>
              <a:rPr lang="en-US" dirty="0"/>
              <a:t> </a:t>
            </a:r>
            <a:r>
              <a:rPr lang="en-US" dirty="0" err="1"/>
              <a:t>tiêu</a:t>
            </a:r>
            <a:r>
              <a:rPr lang="en-US" dirty="0"/>
              <a:t> </a:t>
            </a:r>
            <a:r>
              <a:rPr lang="en-US" dirty="0" err="1"/>
              <a:t>chuẩn</a:t>
            </a:r>
            <a:r>
              <a:rPr lang="en-US" dirty="0"/>
              <a:t> </a:t>
            </a:r>
            <a:r>
              <a:rPr lang="en-US" dirty="0" err="1"/>
              <a:t>quy</a:t>
            </a:r>
            <a:r>
              <a:rPr lang="en-US" dirty="0"/>
              <a:t> </a:t>
            </a:r>
            <a:r>
              <a:rPr lang="en-US" dirty="0" err="1"/>
              <a:t>định</a:t>
            </a:r>
            <a:r>
              <a:rPr lang="en-US" dirty="0"/>
              <a:t>.</a:t>
            </a:r>
          </a:p>
          <a:p>
            <a:pPr lvl="0">
              <a:buNone/>
            </a:pPr>
            <a:r>
              <a:rPr lang="en-US" dirty="0" err="1"/>
              <a:t>Không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bóng</a:t>
            </a:r>
            <a:r>
              <a:rPr lang="en-US" dirty="0"/>
              <a:t> </a:t>
            </a:r>
            <a:r>
              <a:rPr lang="en-US" dirty="0" err="1"/>
              <a:t>đen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sự</a:t>
            </a:r>
            <a:r>
              <a:rPr lang="en-US" dirty="0"/>
              <a:t> </a:t>
            </a:r>
            <a:r>
              <a:rPr lang="en-US" dirty="0" err="1"/>
              <a:t>tương</a:t>
            </a:r>
            <a:r>
              <a:rPr lang="en-US" dirty="0"/>
              <a:t> </a:t>
            </a:r>
            <a:r>
              <a:rPr lang="en-US" dirty="0" err="1"/>
              <a:t>phản</a:t>
            </a:r>
            <a:r>
              <a:rPr lang="en-US" dirty="0"/>
              <a:t> </a:t>
            </a:r>
            <a:r>
              <a:rPr lang="en-US" dirty="0" err="1"/>
              <a:t>lớn</a:t>
            </a:r>
            <a:r>
              <a:rPr lang="en-US" dirty="0"/>
              <a:t>.</a:t>
            </a:r>
          </a:p>
          <a:p>
            <a:pPr lvl="0">
              <a:buNone/>
            </a:pPr>
            <a:r>
              <a:rPr lang="en-US" dirty="0" smtClean="0"/>
              <a:t>          </a:t>
            </a:r>
            <a:r>
              <a:rPr lang="en-US" dirty="0" err="1" smtClean="0"/>
              <a:t>Ánh</a:t>
            </a:r>
            <a:r>
              <a:rPr lang="en-US" dirty="0" smtClean="0"/>
              <a:t> </a:t>
            </a:r>
            <a:r>
              <a:rPr lang="en-US" dirty="0" err="1"/>
              <a:t>sáng</a:t>
            </a:r>
            <a:r>
              <a:rPr lang="en-US" dirty="0"/>
              <a:t> </a:t>
            </a:r>
            <a:r>
              <a:rPr lang="en-US" dirty="0" err="1"/>
              <a:t>được</a:t>
            </a:r>
            <a:r>
              <a:rPr lang="en-US" dirty="0"/>
              <a:t> </a:t>
            </a:r>
            <a:r>
              <a:rPr lang="en-US" dirty="0" err="1"/>
              <a:t>phân</a:t>
            </a:r>
            <a:r>
              <a:rPr lang="en-US" dirty="0"/>
              <a:t> </a:t>
            </a:r>
            <a:r>
              <a:rPr lang="en-US" dirty="0" err="1"/>
              <a:t>bố</a:t>
            </a:r>
            <a:r>
              <a:rPr lang="en-US" dirty="0"/>
              <a:t> </a:t>
            </a:r>
            <a:r>
              <a:rPr lang="en-US" dirty="0" err="1"/>
              <a:t>đều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phạm</a:t>
            </a:r>
            <a:r>
              <a:rPr lang="en-US" dirty="0"/>
              <a:t> vi </a:t>
            </a:r>
            <a:r>
              <a:rPr lang="en-US" dirty="0" err="1"/>
              <a:t>làm</a:t>
            </a:r>
            <a:r>
              <a:rPr lang="en-US" dirty="0"/>
              <a:t> </a:t>
            </a:r>
            <a:r>
              <a:rPr lang="en-US" dirty="0" err="1"/>
              <a:t>việc</a:t>
            </a:r>
            <a:r>
              <a:rPr lang="en-US" dirty="0"/>
              <a:t> </a:t>
            </a:r>
            <a:r>
              <a:rPr lang="en-US" dirty="0" err="1"/>
              <a:t>cũng</a:t>
            </a:r>
            <a:r>
              <a:rPr lang="en-US" dirty="0"/>
              <a:t> </a:t>
            </a:r>
            <a:r>
              <a:rPr lang="en-US" dirty="0" err="1"/>
              <a:t>như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toàn</a:t>
            </a:r>
            <a:r>
              <a:rPr lang="en-US" dirty="0"/>
              <a:t> </a:t>
            </a:r>
            <a:r>
              <a:rPr lang="en-US" dirty="0" err="1"/>
              <a:t>bộ</a:t>
            </a:r>
            <a:r>
              <a:rPr lang="en-US" dirty="0"/>
              <a:t> </a:t>
            </a:r>
            <a:r>
              <a:rPr lang="en-US" dirty="0" err="1"/>
              <a:t>trường</a:t>
            </a:r>
            <a:r>
              <a:rPr lang="en-US" dirty="0"/>
              <a:t> </a:t>
            </a:r>
            <a:r>
              <a:rPr lang="en-US" dirty="0" err="1"/>
              <a:t>nhìn</a:t>
            </a:r>
            <a:r>
              <a:rPr lang="en-US" dirty="0"/>
              <a:t>. </a:t>
            </a:r>
            <a:r>
              <a:rPr lang="en-US" dirty="0" err="1"/>
              <a:t>Ánh</a:t>
            </a:r>
            <a:r>
              <a:rPr lang="en-US" dirty="0"/>
              <a:t> </a:t>
            </a:r>
            <a:r>
              <a:rPr lang="en-US" dirty="0" err="1"/>
              <a:t>sáng</a:t>
            </a:r>
            <a:r>
              <a:rPr lang="en-US" dirty="0"/>
              <a:t> </a:t>
            </a:r>
            <a:r>
              <a:rPr lang="en-US" dirty="0" err="1"/>
              <a:t>phải</a:t>
            </a:r>
            <a:r>
              <a:rPr lang="en-US" dirty="0"/>
              <a:t> </a:t>
            </a:r>
            <a:r>
              <a:rPr lang="en-US" dirty="0" err="1"/>
              <a:t>chiếu</a:t>
            </a:r>
            <a:r>
              <a:rPr lang="en-US" dirty="0"/>
              <a:t> </a:t>
            </a:r>
            <a:r>
              <a:rPr lang="en-US" dirty="0" err="1"/>
              <a:t>đúng</a:t>
            </a:r>
            <a:r>
              <a:rPr lang="en-US" dirty="0"/>
              <a:t> </a:t>
            </a:r>
            <a:r>
              <a:rPr lang="en-US" dirty="0" err="1"/>
              <a:t>xuống</a:t>
            </a:r>
            <a:r>
              <a:rPr lang="en-US" dirty="0"/>
              <a:t> </a:t>
            </a:r>
            <a:r>
              <a:rPr lang="en-US" dirty="0" err="1"/>
              <a:t>công</a:t>
            </a:r>
            <a:r>
              <a:rPr lang="en-US" dirty="0"/>
              <a:t> </a:t>
            </a:r>
            <a:r>
              <a:rPr lang="en-US" dirty="0" err="1"/>
              <a:t>cụ</a:t>
            </a:r>
            <a:r>
              <a:rPr lang="en-US" dirty="0"/>
              <a:t> </a:t>
            </a:r>
            <a:r>
              <a:rPr lang="en-US" dirty="0" err="1"/>
              <a:t>hoặc</a:t>
            </a:r>
            <a:r>
              <a:rPr lang="en-US" dirty="0"/>
              <a:t> </a:t>
            </a:r>
            <a:r>
              <a:rPr lang="en-US" dirty="0" err="1"/>
              <a:t>vật</a:t>
            </a:r>
            <a:r>
              <a:rPr lang="en-US" dirty="0"/>
              <a:t> </a:t>
            </a:r>
            <a:r>
              <a:rPr lang="en-US" dirty="0" err="1"/>
              <a:t>phẩm</a:t>
            </a:r>
            <a:r>
              <a:rPr lang="en-US" dirty="0"/>
              <a:t> </a:t>
            </a:r>
            <a:r>
              <a:rPr lang="en-US" dirty="0" err="1"/>
              <a:t>đang</a:t>
            </a:r>
            <a:r>
              <a:rPr lang="en-US" dirty="0"/>
              <a:t> </a:t>
            </a:r>
            <a:r>
              <a:rPr lang="en-US" dirty="0" err="1"/>
              <a:t>sản</a:t>
            </a:r>
            <a:r>
              <a:rPr lang="en-US" dirty="0"/>
              <a:t> </a:t>
            </a:r>
            <a:r>
              <a:rPr lang="en-US" dirty="0" err="1"/>
              <a:t>xuất</a:t>
            </a:r>
            <a:r>
              <a:rPr lang="en-US" dirty="0"/>
              <a:t> </a:t>
            </a:r>
            <a:r>
              <a:rPr lang="en-US" dirty="0" err="1"/>
              <a:t>bằng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loại</a:t>
            </a:r>
            <a:r>
              <a:rPr lang="en-US" dirty="0"/>
              <a:t> </a:t>
            </a:r>
            <a:r>
              <a:rPr lang="en-US" dirty="0" err="1"/>
              <a:t>chao</a:t>
            </a:r>
            <a:r>
              <a:rPr lang="en-US" dirty="0"/>
              <a:t> </a:t>
            </a:r>
            <a:r>
              <a:rPr lang="en-US" dirty="0" err="1"/>
              <a:t>đèn</a:t>
            </a:r>
            <a:r>
              <a:rPr lang="en-US" dirty="0"/>
              <a:t> </a:t>
            </a:r>
            <a:r>
              <a:rPr lang="en-US" dirty="0" err="1"/>
              <a:t>khác</a:t>
            </a:r>
            <a:r>
              <a:rPr lang="en-US" dirty="0"/>
              <a:t> </a:t>
            </a:r>
            <a:r>
              <a:rPr lang="en-US" dirty="0" err="1"/>
              <a:t>nhau</a:t>
            </a:r>
            <a:r>
              <a:rPr lang="en-US" dirty="0"/>
              <a:t>.</a:t>
            </a:r>
          </a:p>
          <a:p>
            <a:pPr lvl="0">
              <a:buNone/>
            </a:pPr>
            <a:r>
              <a:rPr lang="en-US" dirty="0" smtClean="0"/>
              <a:t>           </a:t>
            </a:r>
            <a:r>
              <a:rPr lang="en-US" dirty="0" err="1" smtClean="0"/>
              <a:t>Hệ</a:t>
            </a:r>
            <a:r>
              <a:rPr lang="en-US" dirty="0" smtClean="0"/>
              <a:t> </a:t>
            </a:r>
            <a:r>
              <a:rPr lang="en-US" dirty="0" err="1"/>
              <a:t>thống</a:t>
            </a:r>
            <a:r>
              <a:rPr lang="en-US" dirty="0"/>
              <a:t> </a:t>
            </a:r>
            <a:r>
              <a:rPr lang="en-US" dirty="0" err="1"/>
              <a:t>chiếu</a:t>
            </a:r>
            <a:r>
              <a:rPr lang="en-US" dirty="0"/>
              <a:t> </a:t>
            </a:r>
            <a:r>
              <a:rPr lang="en-US" dirty="0" err="1"/>
              <a:t>sáng</a:t>
            </a:r>
            <a:r>
              <a:rPr lang="en-US" dirty="0"/>
              <a:t> </a:t>
            </a:r>
            <a:r>
              <a:rPr lang="en-US" dirty="0" err="1"/>
              <a:t>phải</a:t>
            </a:r>
            <a:r>
              <a:rPr lang="en-US" dirty="0"/>
              <a:t> </a:t>
            </a:r>
            <a:r>
              <a:rPr lang="en-US" dirty="0" err="1"/>
              <a:t>tối</a:t>
            </a:r>
            <a:r>
              <a:rPr lang="en-US" dirty="0"/>
              <a:t> </a:t>
            </a:r>
            <a:r>
              <a:rPr lang="en-US" dirty="0" err="1"/>
              <a:t>ưu</a:t>
            </a:r>
            <a:r>
              <a:rPr lang="en-US" dirty="0"/>
              <a:t> </a:t>
            </a:r>
            <a:r>
              <a:rPr lang="en-US" dirty="0" err="1"/>
              <a:t>về</a:t>
            </a:r>
            <a:r>
              <a:rPr lang="en-US" dirty="0"/>
              <a:t> </a:t>
            </a:r>
            <a:r>
              <a:rPr lang="en-US" dirty="0" err="1"/>
              <a:t>mặt</a:t>
            </a:r>
            <a:r>
              <a:rPr lang="en-US" dirty="0"/>
              <a:t> </a:t>
            </a:r>
            <a:r>
              <a:rPr lang="en-US" dirty="0" err="1"/>
              <a:t>kinh</a:t>
            </a:r>
            <a:r>
              <a:rPr lang="en-US" dirty="0"/>
              <a:t> </a:t>
            </a:r>
            <a:r>
              <a:rPr lang="en-US" dirty="0" err="1"/>
              <a:t>tế</a:t>
            </a:r>
            <a:r>
              <a:rPr lang="en-US" dirty="0"/>
              <a:t>.</a:t>
            </a:r>
          </a:p>
          <a:p>
            <a:pPr>
              <a:buNone/>
            </a:pP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>         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04800"/>
            <a:ext cx="8229600" cy="5821363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en-US" b="1" dirty="0" smtClean="0"/>
              <a:t>1.2 </a:t>
            </a:r>
            <a:r>
              <a:rPr lang="en-US" b="1" dirty="0" err="1" smtClean="0"/>
              <a:t>Tác</a:t>
            </a:r>
            <a:r>
              <a:rPr lang="en-US" b="1" dirty="0" smtClean="0"/>
              <a:t> </a:t>
            </a:r>
            <a:r>
              <a:rPr lang="en-US" b="1" dirty="0" err="1"/>
              <a:t>hại</a:t>
            </a:r>
            <a:r>
              <a:rPr lang="en-US" b="1" dirty="0"/>
              <a:t> </a:t>
            </a:r>
            <a:r>
              <a:rPr lang="en-US" b="1" dirty="0" err="1"/>
              <a:t>của</a:t>
            </a:r>
            <a:r>
              <a:rPr lang="en-US" b="1" dirty="0"/>
              <a:t> </a:t>
            </a:r>
            <a:r>
              <a:rPr lang="en-US" b="1" dirty="0" err="1"/>
              <a:t>việc</a:t>
            </a:r>
            <a:r>
              <a:rPr lang="en-US" b="1" dirty="0"/>
              <a:t> </a:t>
            </a:r>
            <a:r>
              <a:rPr lang="en-US" b="1" dirty="0" err="1"/>
              <a:t>chiếu</a:t>
            </a:r>
            <a:r>
              <a:rPr lang="en-US" b="1" dirty="0"/>
              <a:t> </a:t>
            </a:r>
            <a:r>
              <a:rPr lang="en-US" b="1" dirty="0" err="1"/>
              <a:t>sáng</a:t>
            </a:r>
            <a:r>
              <a:rPr lang="en-US" b="1" dirty="0"/>
              <a:t> </a:t>
            </a:r>
            <a:r>
              <a:rPr lang="en-US" b="1" dirty="0" err="1"/>
              <a:t>không</a:t>
            </a:r>
            <a:r>
              <a:rPr lang="en-US" b="1" dirty="0"/>
              <a:t> </a:t>
            </a:r>
            <a:r>
              <a:rPr lang="en-US" b="1" dirty="0" err="1"/>
              <a:t>hợp</a:t>
            </a:r>
            <a:r>
              <a:rPr lang="en-US" b="1" dirty="0"/>
              <a:t> </a:t>
            </a:r>
            <a:r>
              <a:rPr lang="en-US" b="1" dirty="0" err="1"/>
              <a:t>lý</a:t>
            </a:r>
            <a:r>
              <a:rPr lang="en-US" b="1" dirty="0"/>
              <a:t>:</a:t>
            </a:r>
            <a:r>
              <a:rPr lang="en-US" dirty="0"/>
              <a:t> </a:t>
            </a:r>
            <a:br>
              <a:rPr lang="en-US" dirty="0"/>
            </a:br>
            <a:r>
              <a:rPr lang="en-US" b="1" dirty="0"/>
              <a:t>1.Độ </a:t>
            </a:r>
            <a:r>
              <a:rPr lang="en-US" b="1" dirty="0" err="1"/>
              <a:t>chiếu</a:t>
            </a:r>
            <a:r>
              <a:rPr lang="en-US" b="1" dirty="0"/>
              <a:t> </a:t>
            </a:r>
            <a:r>
              <a:rPr lang="en-US" b="1" dirty="0" err="1"/>
              <a:t>sáng</a:t>
            </a:r>
            <a:r>
              <a:rPr lang="en-US" b="1" dirty="0"/>
              <a:t> </a:t>
            </a:r>
            <a:r>
              <a:rPr lang="en-US" b="1" dirty="0" err="1"/>
              <a:t>không</a:t>
            </a:r>
            <a:r>
              <a:rPr lang="en-US" b="1" dirty="0"/>
              <a:t> </a:t>
            </a:r>
            <a:r>
              <a:rPr lang="en-US" b="1" dirty="0" err="1"/>
              <a:t>đầy</a:t>
            </a:r>
            <a:r>
              <a:rPr lang="en-US" b="1" dirty="0"/>
              <a:t> </a:t>
            </a:r>
            <a:r>
              <a:rPr lang="en-US" b="1" dirty="0" err="1"/>
              <a:t>đủ</a:t>
            </a:r>
            <a:r>
              <a:rPr lang="en-US" b="1" dirty="0"/>
              <a:t>: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>-</a:t>
            </a:r>
            <a:r>
              <a:rPr lang="en-US" dirty="0" err="1"/>
              <a:t>Nếu</a:t>
            </a:r>
            <a:r>
              <a:rPr lang="en-US" dirty="0"/>
              <a:t> </a:t>
            </a:r>
            <a:r>
              <a:rPr lang="en-US" dirty="0" err="1"/>
              <a:t>làm</a:t>
            </a:r>
            <a:r>
              <a:rPr lang="en-US" dirty="0"/>
              <a:t> </a:t>
            </a:r>
            <a:r>
              <a:rPr lang="en-US" dirty="0" err="1"/>
              <a:t>việc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điều</a:t>
            </a:r>
            <a:r>
              <a:rPr lang="en-US" dirty="0"/>
              <a:t> </a:t>
            </a:r>
            <a:r>
              <a:rPr lang="en-US" dirty="0" err="1"/>
              <a:t>kiện</a:t>
            </a:r>
            <a:r>
              <a:rPr lang="en-US" dirty="0"/>
              <a:t> </a:t>
            </a:r>
            <a:r>
              <a:rPr lang="en-US" dirty="0" err="1"/>
              <a:t>chiếu</a:t>
            </a:r>
            <a:r>
              <a:rPr lang="en-US" dirty="0"/>
              <a:t> </a:t>
            </a:r>
            <a:r>
              <a:rPr lang="en-US" dirty="0" err="1"/>
              <a:t>sáng</a:t>
            </a:r>
            <a:r>
              <a:rPr lang="en-US" dirty="0"/>
              <a:t> </a:t>
            </a:r>
            <a:r>
              <a:rPr lang="en-US" dirty="0" err="1"/>
              <a:t>không</a:t>
            </a:r>
            <a:r>
              <a:rPr lang="en-US" dirty="0"/>
              <a:t> </a:t>
            </a:r>
            <a:r>
              <a:rPr lang="en-US" dirty="0" err="1"/>
              <a:t>đạt</a:t>
            </a:r>
            <a:r>
              <a:rPr lang="en-US" dirty="0"/>
              <a:t> </a:t>
            </a:r>
            <a:r>
              <a:rPr lang="en-US" dirty="0" err="1"/>
              <a:t>tiêu</a:t>
            </a:r>
            <a:r>
              <a:rPr lang="en-US" dirty="0"/>
              <a:t> </a:t>
            </a:r>
            <a:r>
              <a:rPr lang="en-US" dirty="0" err="1"/>
              <a:t>chuẩn</a:t>
            </a:r>
            <a:r>
              <a:rPr lang="en-US" dirty="0"/>
              <a:t>, </a:t>
            </a:r>
            <a:r>
              <a:rPr lang="en-US" dirty="0" err="1"/>
              <a:t>mắt</a:t>
            </a:r>
            <a:r>
              <a:rPr lang="en-US" dirty="0"/>
              <a:t> </a:t>
            </a:r>
            <a:r>
              <a:rPr lang="en-US" dirty="0" err="1"/>
              <a:t>phải</a:t>
            </a:r>
            <a:r>
              <a:rPr lang="en-US" dirty="0"/>
              <a:t> </a:t>
            </a:r>
            <a:r>
              <a:rPr lang="en-US" dirty="0" err="1"/>
              <a:t>điều</a:t>
            </a:r>
            <a:r>
              <a:rPr lang="en-US" dirty="0"/>
              <a:t> </a:t>
            </a:r>
            <a:r>
              <a:rPr lang="en-US" dirty="0" err="1"/>
              <a:t>tiết</a:t>
            </a:r>
            <a:r>
              <a:rPr lang="en-US" dirty="0"/>
              <a:t> </a:t>
            </a:r>
            <a:r>
              <a:rPr lang="en-US" dirty="0" err="1"/>
              <a:t>quá</a:t>
            </a:r>
            <a:r>
              <a:rPr lang="en-US" dirty="0"/>
              <a:t> </a:t>
            </a:r>
            <a:r>
              <a:rPr lang="en-US" dirty="0" err="1"/>
              <a:t>nhiều</a:t>
            </a:r>
            <a:r>
              <a:rPr lang="en-US" dirty="0"/>
              <a:t> </a:t>
            </a:r>
            <a:r>
              <a:rPr lang="en-US" dirty="0" err="1"/>
              <a:t>trở</a:t>
            </a:r>
            <a:r>
              <a:rPr lang="en-US" dirty="0"/>
              <a:t> </a:t>
            </a:r>
            <a:r>
              <a:rPr lang="en-US" dirty="0" err="1"/>
              <a:t>nên</a:t>
            </a:r>
            <a:r>
              <a:rPr lang="en-US" dirty="0"/>
              <a:t> </a:t>
            </a:r>
            <a:r>
              <a:rPr lang="en-US" dirty="0" err="1"/>
              <a:t>mệt</a:t>
            </a:r>
            <a:r>
              <a:rPr lang="en-US" dirty="0"/>
              <a:t> </a:t>
            </a:r>
            <a:r>
              <a:rPr lang="en-US" dirty="0" err="1"/>
              <a:t>mỏi</a:t>
            </a:r>
            <a:r>
              <a:rPr lang="en-US" dirty="0"/>
              <a:t>. </a:t>
            </a:r>
            <a:r>
              <a:rPr lang="en-US" dirty="0" err="1"/>
              <a:t>Tình</a:t>
            </a:r>
            <a:r>
              <a:rPr lang="en-US" dirty="0"/>
              <a:t> </a:t>
            </a:r>
            <a:r>
              <a:rPr lang="en-US" dirty="0" err="1"/>
              <a:t>trạng</a:t>
            </a:r>
            <a:r>
              <a:rPr lang="en-US" dirty="0"/>
              <a:t> </a:t>
            </a:r>
            <a:r>
              <a:rPr lang="en-US" dirty="0" err="1"/>
              <a:t>mắt</a:t>
            </a:r>
            <a:r>
              <a:rPr lang="en-US" dirty="0"/>
              <a:t> </a:t>
            </a:r>
            <a:r>
              <a:rPr lang="en-US" dirty="0" err="1"/>
              <a:t>bị</a:t>
            </a:r>
            <a:r>
              <a:rPr lang="en-US" dirty="0"/>
              <a:t> </a:t>
            </a:r>
            <a:r>
              <a:rPr lang="en-US" dirty="0" err="1"/>
              <a:t>mệt</a:t>
            </a:r>
            <a:r>
              <a:rPr lang="en-US" dirty="0"/>
              <a:t> </a:t>
            </a:r>
            <a:r>
              <a:rPr lang="en-US" dirty="0" err="1"/>
              <a:t>mỏi</a:t>
            </a:r>
            <a:r>
              <a:rPr lang="en-US" dirty="0"/>
              <a:t> </a:t>
            </a:r>
            <a:r>
              <a:rPr lang="en-US" dirty="0" err="1"/>
              <a:t>kéo</a:t>
            </a:r>
            <a:r>
              <a:rPr lang="en-US" dirty="0"/>
              <a:t> </a:t>
            </a:r>
            <a:r>
              <a:rPr lang="en-US" dirty="0" err="1"/>
              <a:t>dài</a:t>
            </a:r>
            <a:r>
              <a:rPr lang="en-US" dirty="0"/>
              <a:t> </a:t>
            </a:r>
            <a:r>
              <a:rPr lang="en-US" dirty="0" err="1"/>
              <a:t>sẽ</a:t>
            </a:r>
            <a:r>
              <a:rPr lang="en-US" dirty="0"/>
              <a:t> </a:t>
            </a:r>
            <a:r>
              <a:rPr lang="en-US" dirty="0" err="1"/>
              <a:t>gây</a:t>
            </a:r>
            <a:r>
              <a:rPr lang="en-US" dirty="0"/>
              <a:t> </a:t>
            </a:r>
            <a:r>
              <a:rPr lang="en-US" dirty="0" err="1"/>
              <a:t>ra</a:t>
            </a:r>
            <a:r>
              <a:rPr lang="en-US" dirty="0"/>
              <a:t> </a:t>
            </a:r>
            <a:r>
              <a:rPr lang="en-US" dirty="0" err="1"/>
              <a:t>căng</a:t>
            </a:r>
            <a:r>
              <a:rPr lang="en-US" dirty="0"/>
              <a:t> </a:t>
            </a:r>
            <a:r>
              <a:rPr lang="en-US" dirty="0" err="1"/>
              <a:t>thẳng</a:t>
            </a:r>
            <a:r>
              <a:rPr lang="en-US" dirty="0"/>
              <a:t> </a:t>
            </a:r>
            <a:r>
              <a:rPr lang="en-US" dirty="0" err="1"/>
              <a:t>làm</a:t>
            </a:r>
            <a:r>
              <a:rPr lang="en-US" dirty="0"/>
              <a:t> </a:t>
            </a:r>
            <a:r>
              <a:rPr lang="en-US" dirty="0" err="1"/>
              <a:t>chậm</a:t>
            </a:r>
            <a:r>
              <a:rPr lang="en-US" dirty="0"/>
              <a:t> </a:t>
            </a:r>
            <a:r>
              <a:rPr lang="en-US" dirty="0" err="1"/>
              <a:t>phản</a:t>
            </a:r>
            <a:r>
              <a:rPr lang="en-US" dirty="0"/>
              <a:t> </a:t>
            </a:r>
            <a:r>
              <a:rPr lang="en-US" dirty="0" err="1"/>
              <a:t>xạ</a:t>
            </a:r>
            <a:r>
              <a:rPr lang="en-US" dirty="0"/>
              <a:t> </a:t>
            </a:r>
            <a:r>
              <a:rPr lang="en-US" dirty="0" err="1"/>
              <a:t>thần</a:t>
            </a:r>
            <a:r>
              <a:rPr lang="en-US" dirty="0"/>
              <a:t> </a:t>
            </a:r>
            <a:r>
              <a:rPr lang="en-US" dirty="0" err="1"/>
              <a:t>kinh</a:t>
            </a:r>
            <a:r>
              <a:rPr lang="en-US" dirty="0"/>
              <a:t>, </a:t>
            </a:r>
            <a:r>
              <a:rPr lang="en-US" dirty="0" err="1"/>
              <a:t>khả</a:t>
            </a:r>
            <a:r>
              <a:rPr lang="en-US" dirty="0"/>
              <a:t> </a:t>
            </a:r>
            <a:r>
              <a:rPr lang="en-US" dirty="0" err="1"/>
              <a:t>năng</a:t>
            </a:r>
            <a:r>
              <a:rPr lang="en-US" dirty="0"/>
              <a:t> </a:t>
            </a:r>
            <a:r>
              <a:rPr lang="en-US" dirty="0" err="1"/>
              <a:t>phân</a:t>
            </a:r>
            <a:r>
              <a:rPr lang="en-US" dirty="0"/>
              <a:t> </a:t>
            </a:r>
            <a:r>
              <a:rPr lang="en-US" dirty="0" err="1"/>
              <a:t>biệt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mắt</a:t>
            </a:r>
            <a:r>
              <a:rPr lang="en-US" dirty="0"/>
              <a:t> </a:t>
            </a:r>
            <a:r>
              <a:rPr lang="en-US" dirty="0" err="1"/>
              <a:t>đối</a:t>
            </a:r>
            <a:r>
              <a:rPr lang="en-US" dirty="0"/>
              <a:t> </a:t>
            </a:r>
            <a:r>
              <a:rPr lang="en-US" dirty="0" err="1"/>
              <a:t>với</a:t>
            </a:r>
            <a:r>
              <a:rPr lang="en-US" dirty="0"/>
              <a:t> </a:t>
            </a:r>
            <a:r>
              <a:rPr lang="en-US" dirty="0" err="1"/>
              <a:t>sự</a:t>
            </a:r>
            <a:r>
              <a:rPr lang="en-US" dirty="0"/>
              <a:t> </a:t>
            </a:r>
            <a:r>
              <a:rPr lang="en-US" dirty="0" err="1"/>
              <a:t>vật</a:t>
            </a:r>
            <a:r>
              <a:rPr lang="en-US" dirty="0"/>
              <a:t> </a:t>
            </a:r>
            <a:r>
              <a:rPr lang="en-US" dirty="0" err="1"/>
              <a:t>dần</a:t>
            </a:r>
            <a:r>
              <a:rPr lang="en-US" dirty="0"/>
              <a:t> </a:t>
            </a:r>
            <a:r>
              <a:rPr lang="en-US" dirty="0" err="1"/>
              <a:t>dần</a:t>
            </a:r>
            <a:r>
              <a:rPr lang="en-US" dirty="0"/>
              <a:t> </a:t>
            </a:r>
            <a:r>
              <a:rPr lang="en-US" dirty="0" err="1"/>
              <a:t>bị</a:t>
            </a:r>
            <a:r>
              <a:rPr lang="en-US" dirty="0"/>
              <a:t> </a:t>
            </a:r>
            <a:r>
              <a:rPr lang="en-US" dirty="0" err="1"/>
              <a:t>sút</a:t>
            </a:r>
            <a:r>
              <a:rPr lang="en-US" dirty="0"/>
              <a:t> </a:t>
            </a:r>
            <a:r>
              <a:rPr lang="en-US" dirty="0" err="1"/>
              <a:t>kém</a:t>
            </a:r>
            <a:r>
              <a:rPr lang="en-US" dirty="0"/>
              <a:t>.</a:t>
            </a:r>
            <a:br>
              <a:rPr lang="en-US" dirty="0"/>
            </a:br>
            <a:r>
              <a:rPr lang="en-US" dirty="0"/>
              <a:t>-</a:t>
            </a:r>
            <a:r>
              <a:rPr lang="en-US" dirty="0" err="1"/>
              <a:t>Công</a:t>
            </a:r>
            <a:r>
              <a:rPr lang="en-US" dirty="0"/>
              <a:t> </a:t>
            </a:r>
            <a:r>
              <a:rPr lang="en-US" dirty="0" err="1"/>
              <a:t>nhân</a:t>
            </a:r>
            <a:r>
              <a:rPr lang="en-US" dirty="0"/>
              <a:t> </a:t>
            </a:r>
            <a:r>
              <a:rPr lang="en-US" dirty="0" err="1"/>
              <a:t>trẻ</a:t>
            </a:r>
            <a:r>
              <a:rPr lang="en-US" dirty="0"/>
              <a:t> </a:t>
            </a:r>
            <a:r>
              <a:rPr lang="en-US" dirty="0" err="1"/>
              <a:t>tuổi</a:t>
            </a:r>
            <a:r>
              <a:rPr lang="en-US" dirty="0"/>
              <a:t> </a:t>
            </a:r>
            <a:r>
              <a:rPr lang="en-US" dirty="0" err="1"/>
              <a:t>hoặc</a:t>
            </a:r>
            <a:r>
              <a:rPr lang="en-US" dirty="0"/>
              <a:t> </a:t>
            </a:r>
            <a:r>
              <a:rPr lang="en-US" dirty="0" err="1"/>
              <a:t>công</a:t>
            </a:r>
            <a:r>
              <a:rPr lang="en-US" dirty="0"/>
              <a:t> </a:t>
            </a:r>
            <a:r>
              <a:rPr lang="en-US" dirty="0" err="1"/>
              <a:t>nhân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lứa</a:t>
            </a:r>
            <a:r>
              <a:rPr lang="en-US" dirty="0"/>
              <a:t> </a:t>
            </a:r>
            <a:r>
              <a:rPr lang="en-US" dirty="0" err="1"/>
              <a:t>tuổi</a:t>
            </a:r>
            <a:r>
              <a:rPr lang="en-US" dirty="0"/>
              <a:t> </a:t>
            </a:r>
            <a:r>
              <a:rPr lang="en-US" dirty="0" err="1"/>
              <a:t>học</a:t>
            </a:r>
            <a:r>
              <a:rPr lang="en-US" dirty="0"/>
              <a:t> </a:t>
            </a:r>
            <a:r>
              <a:rPr lang="en-US" dirty="0" err="1"/>
              <a:t>nghề</a:t>
            </a:r>
            <a:r>
              <a:rPr lang="en-US" dirty="0"/>
              <a:t> </a:t>
            </a:r>
            <a:r>
              <a:rPr lang="en-US" dirty="0" err="1"/>
              <a:t>nếu</a:t>
            </a:r>
            <a:r>
              <a:rPr lang="en-US" dirty="0"/>
              <a:t> </a:t>
            </a:r>
            <a:r>
              <a:rPr lang="en-US" dirty="0" err="1"/>
              <a:t>làm</a:t>
            </a:r>
            <a:r>
              <a:rPr lang="en-US" dirty="0"/>
              <a:t> </a:t>
            </a:r>
            <a:r>
              <a:rPr lang="en-US" dirty="0" err="1"/>
              <a:t>việc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điều</a:t>
            </a:r>
            <a:r>
              <a:rPr lang="en-US" dirty="0"/>
              <a:t> </a:t>
            </a:r>
            <a:r>
              <a:rPr lang="en-US" dirty="0" err="1"/>
              <a:t>kiện</a:t>
            </a:r>
            <a:r>
              <a:rPr lang="en-US" dirty="0"/>
              <a:t> </a:t>
            </a:r>
            <a:r>
              <a:rPr lang="en-US" dirty="0" err="1"/>
              <a:t>thiếu</a:t>
            </a:r>
            <a:r>
              <a:rPr lang="en-US" dirty="0"/>
              <a:t> </a:t>
            </a:r>
            <a:r>
              <a:rPr lang="en-US" dirty="0" err="1"/>
              <a:t>ánh</a:t>
            </a:r>
            <a:r>
              <a:rPr lang="en-US" dirty="0"/>
              <a:t> </a:t>
            </a:r>
            <a:r>
              <a:rPr lang="en-US" dirty="0" err="1"/>
              <a:t>sáng</a:t>
            </a:r>
            <a:r>
              <a:rPr lang="en-US" dirty="0"/>
              <a:t> </a:t>
            </a:r>
            <a:r>
              <a:rPr lang="en-US" dirty="0" err="1"/>
              <a:t>kéo</a:t>
            </a:r>
            <a:r>
              <a:rPr lang="en-US" dirty="0"/>
              <a:t> </a:t>
            </a:r>
            <a:r>
              <a:rPr lang="en-US" dirty="0" err="1"/>
              <a:t>dài</a:t>
            </a:r>
            <a:r>
              <a:rPr lang="en-US" dirty="0"/>
              <a:t> </a:t>
            </a:r>
            <a:r>
              <a:rPr lang="en-US" dirty="0" err="1"/>
              <a:t>sẽ</a:t>
            </a:r>
            <a:r>
              <a:rPr lang="en-US" dirty="0"/>
              <a:t> </a:t>
            </a:r>
            <a:r>
              <a:rPr lang="en-US" dirty="0" err="1"/>
              <a:t>sinh</a:t>
            </a:r>
            <a:r>
              <a:rPr lang="en-US" dirty="0"/>
              <a:t> </a:t>
            </a:r>
            <a:r>
              <a:rPr lang="en-US" dirty="0" err="1"/>
              <a:t>ra</a:t>
            </a:r>
            <a:r>
              <a:rPr lang="en-US" dirty="0"/>
              <a:t> </a:t>
            </a:r>
            <a:r>
              <a:rPr lang="en-US" dirty="0" err="1"/>
              <a:t>tật</a:t>
            </a:r>
            <a:r>
              <a:rPr lang="en-US" dirty="0"/>
              <a:t> </a:t>
            </a:r>
            <a:r>
              <a:rPr lang="en-US" dirty="0" err="1"/>
              <a:t>cận</a:t>
            </a:r>
            <a:r>
              <a:rPr lang="en-US" dirty="0"/>
              <a:t> </a:t>
            </a:r>
            <a:r>
              <a:rPr lang="en-US" dirty="0" err="1"/>
              <a:t>thị</a:t>
            </a:r>
            <a:r>
              <a:rPr lang="en-US" dirty="0"/>
              <a:t>.</a:t>
            </a:r>
            <a:br>
              <a:rPr lang="en-US" dirty="0"/>
            </a:br>
            <a:r>
              <a:rPr lang="en-US" dirty="0"/>
              <a:t>-</a:t>
            </a:r>
            <a:r>
              <a:rPr lang="en-US" dirty="0" err="1"/>
              <a:t>Nếu</a:t>
            </a:r>
            <a:r>
              <a:rPr lang="en-US" dirty="0"/>
              <a:t> </a:t>
            </a:r>
            <a:r>
              <a:rPr lang="en-US" dirty="0" err="1"/>
              <a:t>ánh</a:t>
            </a:r>
            <a:r>
              <a:rPr lang="en-US" dirty="0"/>
              <a:t> </a:t>
            </a:r>
            <a:r>
              <a:rPr lang="en-US" dirty="0" err="1"/>
              <a:t>sáng</a:t>
            </a:r>
            <a:r>
              <a:rPr lang="en-US" dirty="0"/>
              <a:t> </a:t>
            </a:r>
            <a:r>
              <a:rPr lang="en-US" dirty="0" err="1"/>
              <a:t>quá</a:t>
            </a:r>
            <a:r>
              <a:rPr lang="en-US" dirty="0"/>
              <a:t> </a:t>
            </a:r>
            <a:r>
              <a:rPr lang="en-US" dirty="0" err="1"/>
              <a:t>nhiều</a:t>
            </a:r>
            <a:r>
              <a:rPr lang="en-US" dirty="0"/>
              <a:t>, </a:t>
            </a:r>
            <a:r>
              <a:rPr lang="en-US" dirty="0" err="1"/>
              <a:t>sự</a:t>
            </a:r>
            <a:r>
              <a:rPr lang="en-US" dirty="0"/>
              <a:t> </a:t>
            </a:r>
            <a:r>
              <a:rPr lang="en-US" dirty="0" err="1"/>
              <a:t>phận</a:t>
            </a:r>
            <a:r>
              <a:rPr lang="en-US" dirty="0"/>
              <a:t> </a:t>
            </a:r>
            <a:r>
              <a:rPr lang="en-US" dirty="0" err="1"/>
              <a:t>biệt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vật</a:t>
            </a:r>
            <a:r>
              <a:rPr lang="en-US" dirty="0"/>
              <a:t> </a:t>
            </a:r>
            <a:r>
              <a:rPr lang="en-US" dirty="0" err="1"/>
              <a:t>bị</a:t>
            </a:r>
            <a:r>
              <a:rPr lang="en-US" dirty="0"/>
              <a:t> </a:t>
            </a:r>
            <a:r>
              <a:rPr lang="en-US" dirty="0" err="1"/>
              <a:t>nhầm</a:t>
            </a:r>
            <a:r>
              <a:rPr lang="en-US" dirty="0"/>
              <a:t> </a:t>
            </a:r>
            <a:r>
              <a:rPr lang="en-US" dirty="0" err="1"/>
              <a:t>lẫn</a:t>
            </a:r>
            <a:r>
              <a:rPr lang="en-US" dirty="0"/>
              <a:t> </a:t>
            </a:r>
            <a:r>
              <a:rPr lang="en-US" dirty="0" err="1"/>
              <a:t>dẫn</a:t>
            </a:r>
            <a:r>
              <a:rPr lang="en-US" dirty="0"/>
              <a:t> </a:t>
            </a:r>
            <a:r>
              <a:rPr lang="en-US" dirty="0" err="1"/>
              <a:t>đến</a:t>
            </a:r>
            <a:r>
              <a:rPr lang="en-US" dirty="0"/>
              <a:t> </a:t>
            </a:r>
            <a:r>
              <a:rPr lang="en-US" dirty="0" err="1"/>
              <a:t>làm</a:t>
            </a:r>
            <a:r>
              <a:rPr lang="en-US" dirty="0"/>
              <a:t> </a:t>
            </a:r>
            <a:r>
              <a:rPr lang="en-US" dirty="0" err="1"/>
              <a:t>sai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động</a:t>
            </a:r>
            <a:r>
              <a:rPr lang="en-US" dirty="0"/>
              <a:t> </a:t>
            </a:r>
            <a:r>
              <a:rPr lang="en-US" dirty="0" err="1"/>
              <a:t>tác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do </a:t>
            </a:r>
            <a:r>
              <a:rPr lang="en-US" dirty="0" err="1"/>
              <a:t>đó</a:t>
            </a:r>
            <a:r>
              <a:rPr lang="en-US" dirty="0"/>
              <a:t> </a:t>
            </a:r>
            <a:r>
              <a:rPr lang="en-US" dirty="0" err="1"/>
              <a:t>sẽ</a:t>
            </a:r>
            <a:r>
              <a:rPr lang="en-US" dirty="0"/>
              <a:t> </a:t>
            </a:r>
            <a:r>
              <a:rPr lang="en-US" dirty="0" err="1"/>
              <a:t>xảy</a:t>
            </a:r>
            <a:r>
              <a:rPr lang="en-US" dirty="0"/>
              <a:t> </a:t>
            </a:r>
            <a:r>
              <a:rPr lang="en-US" dirty="0" err="1"/>
              <a:t>ra</a:t>
            </a:r>
            <a:r>
              <a:rPr lang="en-US" dirty="0"/>
              <a:t> tai </a:t>
            </a:r>
            <a:r>
              <a:rPr lang="en-US" dirty="0" err="1"/>
              <a:t>nạn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lao</a:t>
            </a:r>
            <a:r>
              <a:rPr lang="en-US" dirty="0"/>
              <a:t> </a:t>
            </a:r>
            <a:r>
              <a:rPr lang="en-US" dirty="0" err="1"/>
              <a:t>động</a:t>
            </a:r>
            <a:r>
              <a:rPr lang="en-US" dirty="0"/>
              <a:t>, </a:t>
            </a:r>
            <a:r>
              <a:rPr lang="en-US" dirty="0" err="1"/>
              <a:t>đồng</a:t>
            </a:r>
            <a:r>
              <a:rPr lang="en-US" dirty="0"/>
              <a:t> </a:t>
            </a:r>
            <a:r>
              <a:rPr lang="en-US" dirty="0" err="1"/>
              <a:t>thời</a:t>
            </a:r>
            <a:r>
              <a:rPr lang="en-US" dirty="0"/>
              <a:t> </a:t>
            </a:r>
            <a:r>
              <a:rPr lang="en-US" dirty="0" err="1"/>
              <a:t>giảm</a:t>
            </a:r>
            <a:r>
              <a:rPr lang="en-US" dirty="0"/>
              <a:t> </a:t>
            </a:r>
            <a:r>
              <a:rPr lang="en-US" dirty="0" err="1"/>
              <a:t>năng</a:t>
            </a:r>
            <a:r>
              <a:rPr lang="en-US" dirty="0"/>
              <a:t> </a:t>
            </a:r>
            <a:r>
              <a:rPr lang="en-US" dirty="0" err="1"/>
              <a:t>suất</a:t>
            </a:r>
            <a:r>
              <a:rPr lang="en-US" dirty="0"/>
              <a:t> </a:t>
            </a:r>
            <a:r>
              <a:rPr lang="en-US" dirty="0" err="1"/>
              <a:t>lao</a:t>
            </a:r>
            <a:r>
              <a:rPr lang="en-US" dirty="0"/>
              <a:t> </a:t>
            </a:r>
            <a:r>
              <a:rPr lang="en-US" dirty="0" err="1"/>
              <a:t>động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chất</a:t>
            </a:r>
            <a:r>
              <a:rPr lang="en-US" dirty="0"/>
              <a:t> </a:t>
            </a:r>
            <a:r>
              <a:rPr lang="en-US" dirty="0" err="1"/>
              <a:t>lượng</a:t>
            </a:r>
            <a:r>
              <a:rPr lang="en-US" dirty="0"/>
              <a:t> </a:t>
            </a:r>
            <a:r>
              <a:rPr lang="en-US" dirty="0" err="1"/>
              <a:t>sản</a:t>
            </a:r>
            <a:r>
              <a:rPr lang="en-US" dirty="0"/>
              <a:t> </a:t>
            </a:r>
            <a:r>
              <a:rPr lang="en-US" dirty="0" err="1"/>
              <a:t>phẩm</a:t>
            </a:r>
            <a:r>
              <a:rPr lang="en-US" dirty="0"/>
              <a:t>.</a:t>
            </a:r>
            <a:br>
              <a:rPr lang="en-US" dirty="0"/>
            </a:br>
            <a:r>
              <a:rPr lang="en-US" b="1" dirty="0"/>
              <a:t>2.Độ </a:t>
            </a:r>
            <a:r>
              <a:rPr lang="en-US" b="1" dirty="0" err="1"/>
              <a:t>chiếu</a:t>
            </a:r>
            <a:r>
              <a:rPr lang="en-US" b="1" dirty="0"/>
              <a:t> </a:t>
            </a:r>
            <a:r>
              <a:rPr lang="en-US" b="1" dirty="0" err="1"/>
              <a:t>sáng</a:t>
            </a:r>
            <a:r>
              <a:rPr lang="en-US" b="1" dirty="0"/>
              <a:t> </a:t>
            </a:r>
            <a:r>
              <a:rPr lang="en-US" b="1" dirty="0" err="1"/>
              <a:t>quá</a:t>
            </a:r>
            <a:r>
              <a:rPr lang="en-US" b="1" dirty="0"/>
              <a:t> </a:t>
            </a:r>
            <a:r>
              <a:rPr lang="en-US" b="1" dirty="0" err="1"/>
              <a:t>chói</a:t>
            </a:r>
            <a:r>
              <a:rPr lang="en-US" b="1" dirty="0"/>
              <a:t>: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>-</a:t>
            </a:r>
            <a:r>
              <a:rPr lang="en-US" dirty="0" err="1"/>
              <a:t>Nếu</a:t>
            </a:r>
            <a:r>
              <a:rPr lang="en-US" dirty="0"/>
              <a:t> </a:t>
            </a:r>
            <a:r>
              <a:rPr lang="en-US" dirty="0" err="1"/>
              <a:t>cường</a:t>
            </a:r>
            <a:r>
              <a:rPr lang="en-US" dirty="0"/>
              <a:t> </a:t>
            </a:r>
            <a:r>
              <a:rPr lang="en-US" dirty="0" err="1"/>
              <a:t>độ</a:t>
            </a:r>
            <a:r>
              <a:rPr lang="en-US" dirty="0"/>
              <a:t> </a:t>
            </a:r>
            <a:r>
              <a:rPr lang="en-US" dirty="0" err="1"/>
              <a:t>chiếu</a:t>
            </a:r>
            <a:r>
              <a:rPr lang="en-US" dirty="0"/>
              <a:t> </a:t>
            </a:r>
            <a:r>
              <a:rPr lang="en-US" dirty="0" err="1"/>
              <a:t>sáng</a:t>
            </a:r>
            <a:r>
              <a:rPr lang="en-US" dirty="0"/>
              <a:t> </a:t>
            </a:r>
            <a:r>
              <a:rPr lang="en-US" dirty="0" err="1"/>
              <a:t>quá</a:t>
            </a:r>
            <a:r>
              <a:rPr lang="en-US" dirty="0"/>
              <a:t> </a:t>
            </a:r>
            <a:r>
              <a:rPr lang="en-US" dirty="0" err="1"/>
              <a:t>lớn</a:t>
            </a:r>
            <a:r>
              <a:rPr lang="en-US" dirty="0"/>
              <a:t> </a:t>
            </a:r>
            <a:r>
              <a:rPr lang="en-US" dirty="0" err="1"/>
              <a:t>hoặc</a:t>
            </a:r>
            <a:r>
              <a:rPr lang="en-US" dirty="0"/>
              <a:t> </a:t>
            </a:r>
            <a:r>
              <a:rPr lang="en-US" dirty="0" err="1"/>
              <a:t>bố</a:t>
            </a:r>
            <a:r>
              <a:rPr lang="en-US" dirty="0"/>
              <a:t> </a:t>
            </a:r>
            <a:r>
              <a:rPr lang="en-US" dirty="0" err="1"/>
              <a:t>trí</a:t>
            </a:r>
            <a:r>
              <a:rPr lang="en-US" dirty="0"/>
              <a:t> </a:t>
            </a:r>
            <a:r>
              <a:rPr lang="en-US" dirty="0" err="1"/>
              <a:t>chiếu</a:t>
            </a:r>
            <a:r>
              <a:rPr lang="en-US" dirty="0"/>
              <a:t> </a:t>
            </a:r>
            <a:r>
              <a:rPr lang="en-US" dirty="0" err="1"/>
              <a:t>sáng</a:t>
            </a:r>
            <a:r>
              <a:rPr lang="en-US" dirty="0"/>
              <a:t> </a:t>
            </a:r>
            <a:r>
              <a:rPr lang="en-US" dirty="0" err="1"/>
              <a:t>không</a:t>
            </a:r>
            <a:r>
              <a:rPr lang="en-US" dirty="0"/>
              <a:t> </a:t>
            </a:r>
            <a:r>
              <a:rPr lang="en-US" dirty="0" err="1"/>
              <a:t>hợp</a:t>
            </a:r>
            <a:r>
              <a:rPr lang="en-US" dirty="0"/>
              <a:t> </a:t>
            </a:r>
            <a:r>
              <a:rPr lang="en-US" dirty="0" err="1"/>
              <a:t>lý</a:t>
            </a:r>
            <a:r>
              <a:rPr lang="en-US" dirty="0"/>
              <a:t> </a:t>
            </a:r>
            <a:r>
              <a:rPr lang="en-US" dirty="0" err="1"/>
              <a:t>sẽ</a:t>
            </a:r>
            <a:r>
              <a:rPr lang="en-US" dirty="0"/>
              <a:t> </a:t>
            </a:r>
            <a:r>
              <a:rPr lang="en-US" dirty="0" err="1"/>
              <a:t>dẫn</a:t>
            </a:r>
            <a:r>
              <a:rPr lang="en-US" dirty="0"/>
              <a:t> </a:t>
            </a:r>
            <a:r>
              <a:rPr lang="en-US" dirty="0" err="1"/>
              <a:t>đến</a:t>
            </a:r>
            <a:r>
              <a:rPr lang="en-US" dirty="0"/>
              <a:t> </a:t>
            </a:r>
            <a:r>
              <a:rPr lang="en-US" dirty="0" err="1"/>
              <a:t>tình</a:t>
            </a:r>
            <a:r>
              <a:rPr lang="en-US" dirty="0"/>
              <a:t> </a:t>
            </a:r>
            <a:r>
              <a:rPr lang="en-US" dirty="0" err="1"/>
              <a:t>trạng</a:t>
            </a:r>
            <a:r>
              <a:rPr lang="en-US" dirty="0"/>
              <a:t> </a:t>
            </a:r>
            <a:r>
              <a:rPr lang="en-US" dirty="0" err="1"/>
              <a:t>loá</a:t>
            </a:r>
            <a:r>
              <a:rPr lang="en-US" dirty="0"/>
              <a:t> </a:t>
            </a:r>
            <a:r>
              <a:rPr lang="en-US" dirty="0" err="1"/>
              <a:t>mắt</a:t>
            </a:r>
            <a:r>
              <a:rPr lang="en-US" dirty="0"/>
              <a:t> </a:t>
            </a:r>
            <a:r>
              <a:rPr lang="en-US" dirty="0" err="1"/>
              <a:t>làm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nhức</a:t>
            </a:r>
            <a:r>
              <a:rPr lang="en-US" dirty="0"/>
              <a:t> </a:t>
            </a:r>
            <a:r>
              <a:rPr lang="en-US" dirty="0" err="1"/>
              <a:t>mắt</a:t>
            </a:r>
            <a:r>
              <a:rPr lang="en-US" dirty="0"/>
              <a:t>, do </a:t>
            </a:r>
            <a:r>
              <a:rPr lang="en-US" dirty="0" err="1"/>
              <a:t>đó</a:t>
            </a:r>
            <a:r>
              <a:rPr lang="en-US" dirty="0"/>
              <a:t> </a:t>
            </a:r>
            <a:r>
              <a:rPr lang="en-US" dirty="0" err="1"/>
              <a:t>làm</a:t>
            </a:r>
            <a:r>
              <a:rPr lang="en-US" dirty="0"/>
              <a:t> </a:t>
            </a:r>
            <a:r>
              <a:rPr lang="en-US" dirty="0" err="1"/>
              <a:t>giảm</a:t>
            </a:r>
            <a:r>
              <a:rPr lang="en-US" dirty="0"/>
              <a:t> </a:t>
            </a:r>
            <a:r>
              <a:rPr lang="en-US" dirty="0" err="1"/>
              <a:t>thị</a:t>
            </a:r>
            <a:r>
              <a:rPr lang="en-US" dirty="0"/>
              <a:t> </a:t>
            </a:r>
            <a:r>
              <a:rPr lang="en-US" dirty="0" err="1"/>
              <a:t>lực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công</a:t>
            </a:r>
            <a:r>
              <a:rPr lang="en-US" dirty="0"/>
              <a:t> </a:t>
            </a:r>
            <a:r>
              <a:rPr lang="en-US" dirty="0" err="1"/>
              <a:t>nhân</a:t>
            </a:r>
            <a:r>
              <a:rPr lang="en-US" dirty="0"/>
              <a:t>.</a:t>
            </a:r>
            <a:br>
              <a:rPr lang="en-US" dirty="0"/>
            </a:br>
            <a:r>
              <a:rPr lang="en-US" dirty="0"/>
              <a:t>-</a:t>
            </a:r>
            <a:r>
              <a:rPr lang="en-US" dirty="0" err="1"/>
              <a:t>Hiện</a:t>
            </a:r>
            <a:r>
              <a:rPr lang="en-US" dirty="0"/>
              <a:t> </a:t>
            </a:r>
            <a:r>
              <a:rPr lang="en-US" dirty="0" err="1"/>
              <a:t>tượng</a:t>
            </a:r>
            <a:r>
              <a:rPr lang="en-US" dirty="0"/>
              <a:t> </a:t>
            </a:r>
            <a:r>
              <a:rPr lang="en-US" dirty="0" err="1"/>
              <a:t>chiếu</a:t>
            </a:r>
            <a:r>
              <a:rPr lang="en-US" dirty="0"/>
              <a:t> </a:t>
            </a:r>
            <a:r>
              <a:rPr lang="en-US" dirty="0" err="1"/>
              <a:t>sáng</a:t>
            </a:r>
            <a:r>
              <a:rPr lang="en-US" dirty="0"/>
              <a:t> </a:t>
            </a:r>
            <a:r>
              <a:rPr lang="en-US" dirty="0" err="1"/>
              <a:t>chói</a:t>
            </a:r>
            <a:r>
              <a:rPr lang="en-US" dirty="0"/>
              <a:t> </a:t>
            </a:r>
            <a:r>
              <a:rPr lang="en-US" dirty="0" err="1"/>
              <a:t>loá</a:t>
            </a:r>
            <a:r>
              <a:rPr lang="en-US" dirty="0"/>
              <a:t> </a:t>
            </a:r>
            <a:r>
              <a:rPr lang="en-US" dirty="0" err="1"/>
              <a:t>buộc</a:t>
            </a:r>
            <a:r>
              <a:rPr lang="en-US" dirty="0"/>
              <a:t> </a:t>
            </a:r>
            <a:r>
              <a:rPr lang="en-US" dirty="0" err="1"/>
              <a:t>công</a:t>
            </a:r>
            <a:r>
              <a:rPr lang="en-US" dirty="0"/>
              <a:t> </a:t>
            </a:r>
            <a:r>
              <a:rPr lang="en-US" dirty="0" err="1"/>
              <a:t>nhân</a:t>
            </a:r>
            <a:r>
              <a:rPr lang="en-US" dirty="0"/>
              <a:t> </a:t>
            </a:r>
            <a:r>
              <a:rPr lang="en-US" dirty="0" err="1"/>
              <a:t>phải</a:t>
            </a:r>
            <a:r>
              <a:rPr lang="en-US" dirty="0"/>
              <a:t> </a:t>
            </a:r>
            <a:r>
              <a:rPr lang="en-US" dirty="0" err="1"/>
              <a:t>mất</a:t>
            </a:r>
            <a:r>
              <a:rPr lang="en-US" dirty="0"/>
              <a:t> </a:t>
            </a:r>
            <a:r>
              <a:rPr lang="en-US" dirty="0" err="1"/>
              <a:t>thời</a:t>
            </a:r>
            <a:r>
              <a:rPr lang="en-US" dirty="0"/>
              <a:t> </a:t>
            </a:r>
            <a:r>
              <a:rPr lang="en-US" dirty="0" err="1"/>
              <a:t>gian</a:t>
            </a:r>
            <a:r>
              <a:rPr lang="en-US" dirty="0"/>
              <a:t> </a:t>
            </a:r>
            <a:r>
              <a:rPr lang="en-US" dirty="0" err="1"/>
              <a:t>để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mắt</a:t>
            </a:r>
            <a:r>
              <a:rPr lang="en-US" dirty="0"/>
              <a:t> </a:t>
            </a:r>
            <a:r>
              <a:rPr lang="en-US" dirty="0" err="1"/>
              <a:t>thích</a:t>
            </a:r>
            <a:r>
              <a:rPr lang="en-US" dirty="0"/>
              <a:t> </a:t>
            </a:r>
            <a:r>
              <a:rPr lang="en-US" dirty="0" err="1"/>
              <a:t>nghi</a:t>
            </a:r>
            <a:r>
              <a:rPr lang="en-US" dirty="0"/>
              <a:t> </a:t>
            </a:r>
            <a:r>
              <a:rPr lang="en-US" dirty="0" err="1"/>
              <a:t>khi</a:t>
            </a:r>
            <a:r>
              <a:rPr lang="en-US" dirty="0"/>
              <a:t> </a:t>
            </a:r>
            <a:r>
              <a:rPr lang="en-US" dirty="0" err="1"/>
              <a:t>nhìn</a:t>
            </a:r>
            <a:r>
              <a:rPr lang="en-US" dirty="0"/>
              <a:t> </a:t>
            </a:r>
            <a:r>
              <a:rPr lang="en-US" dirty="0" err="1"/>
              <a:t>từ</a:t>
            </a:r>
            <a:r>
              <a:rPr lang="en-US" dirty="0"/>
              <a:t> </a:t>
            </a:r>
            <a:r>
              <a:rPr lang="en-US" dirty="0" err="1"/>
              <a:t>trường</a:t>
            </a:r>
            <a:r>
              <a:rPr lang="en-US" dirty="0"/>
              <a:t> </a:t>
            </a:r>
            <a:r>
              <a:rPr lang="en-US" dirty="0" err="1"/>
              <a:t>ánh</a:t>
            </a:r>
            <a:r>
              <a:rPr lang="en-US" dirty="0"/>
              <a:t> </a:t>
            </a:r>
            <a:r>
              <a:rPr lang="en-US" dirty="0" err="1"/>
              <a:t>sáng</a:t>
            </a:r>
            <a:r>
              <a:rPr lang="en-US" dirty="0"/>
              <a:t> </a:t>
            </a:r>
            <a:r>
              <a:rPr lang="en-US" dirty="0" err="1"/>
              <a:t>thường</a:t>
            </a:r>
            <a:r>
              <a:rPr lang="en-US" dirty="0"/>
              <a:t> sang </a:t>
            </a:r>
            <a:r>
              <a:rPr lang="en-US" dirty="0" err="1"/>
              <a:t>trường</a:t>
            </a:r>
            <a:r>
              <a:rPr lang="en-US" dirty="0"/>
              <a:t> </a:t>
            </a:r>
            <a:r>
              <a:rPr lang="en-US" dirty="0" err="1"/>
              <a:t>ánh</a:t>
            </a:r>
            <a:r>
              <a:rPr lang="en-US" dirty="0"/>
              <a:t> </a:t>
            </a:r>
            <a:r>
              <a:rPr lang="en-US" dirty="0" err="1"/>
              <a:t>sáng</a:t>
            </a:r>
            <a:r>
              <a:rPr lang="en-US" dirty="0"/>
              <a:t> </a:t>
            </a:r>
            <a:r>
              <a:rPr lang="en-US" dirty="0" err="1"/>
              <a:t>chói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ngược</a:t>
            </a:r>
            <a:r>
              <a:rPr lang="en-US" dirty="0"/>
              <a:t> </a:t>
            </a:r>
            <a:r>
              <a:rPr lang="en-US" dirty="0" err="1"/>
              <a:t>lại</a:t>
            </a:r>
            <a:r>
              <a:rPr lang="en-US" dirty="0"/>
              <a:t> </a:t>
            </a:r>
            <a:r>
              <a:rPr lang="en-US" dirty="0" err="1"/>
              <a:t>làm</a:t>
            </a:r>
            <a:r>
              <a:rPr lang="en-US" dirty="0"/>
              <a:t> </a:t>
            </a:r>
            <a:r>
              <a:rPr lang="en-US" dirty="0" err="1"/>
              <a:t>giảm</a:t>
            </a:r>
            <a:r>
              <a:rPr lang="en-US" dirty="0"/>
              <a:t> </a:t>
            </a:r>
            <a:r>
              <a:rPr lang="en-US" dirty="0" err="1"/>
              <a:t>sự</a:t>
            </a:r>
            <a:r>
              <a:rPr lang="en-US" dirty="0"/>
              <a:t> </a:t>
            </a:r>
            <a:r>
              <a:rPr lang="en-US" dirty="0" err="1"/>
              <a:t>thụ</a:t>
            </a:r>
            <a:r>
              <a:rPr lang="en-US" dirty="0"/>
              <a:t> </a:t>
            </a:r>
            <a:r>
              <a:rPr lang="en-US" dirty="0" err="1"/>
              <a:t>cảm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mắt</a:t>
            </a:r>
            <a:r>
              <a:rPr lang="en-US" dirty="0"/>
              <a:t>, </a:t>
            </a:r>
            <a:r>
              <a:rPr lang="en-US" dirty="0" err="1"/>
              <a:t>làm</a:t>
            </a:r>
            <a:r>
              <a:rPr lang="en-US" dirty="0"/>
              <a:t> </a:t>
            </a:r>
            <a:r>
              <a:rPr lang="en-US" dirty="0" err="1"/>
              <a:t>giảm</a:t>
            </a:r>
            <a:r>
              <a:rPr lang="en-US" dirty="0"/>
              <a:t> </a:t>
            </a:r>
            <a:r>
              <a:rPr lang="en-US" dirty="0" err="1"/>
              <a:t>năng</a:t>
            </a:r>
            <a:r>
              <a:rPr lang="en-US" dirty="0"/>
              <a:t> </a:t>
            </a:r>
            <a:r>
              <a:rPr lang="en-US" dirty="0" err="1"/>
              <a:t>suất</a:t>
            </a:r>
            <a:r>
              <a:rPr lang="en-US" dirty="0"/>
              <a:t> </a:t>
            </a:r>
            <a:r>
              <a:rPr lang="en-US" dirty="0" err="1"/>
              <a:t>lao</a:t>
            </a:r>
            <a:r>
              <a:rPr lang="en-US" dirty="0"/>
              <a:t> </a:t>
            </a:r>
            <a:r>
              <a:rPr lang="en-US" dirty="0" err="1"/>
              <a:t>động</a:t>
            </a:r>
            <a:r>
              <a:rPr lang="en-US" dirty="0"/>
              <a:t>, </a:t>
            </a:r>
            <a:r>
              <a:rPr lang="en-US" dirty="0" err="1"/>
              <a:t>tăng</a:t>
            </a:r>
            <a:r>
              <a:rPr lang="en-US" dirty="0"/>
              <a:t> </a:t>
            </a:r>
            <a:r>
              <a:rPr lang="en-US" dirty="0" err="1"/>
              <a:t>phế</a:t>
            </a:r>
            <a:r>
              <a:rPr lang="en-US" dirty="0"/>
              <a:t> </a:t>
            </a:r>
            <a:r>
              <a:rPr lang="en-US" dirty="0" err="1"/>
              <a:t>phẩm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xảy</a:t>
            </a:r>
            <a:r>
              <a:rPr lang="en-US" dirty="0"/>
              <a:t> </a:t>
            </a:r>
            <a:r>
              <a:rPr lang="en-US" dirty="0" err="1"/>
              <a:t>ra</a:t>
            </a:r>
            <a:r>
              <a:rPr lang="en-US" dirty="0"/>
              <a:t> tai </a:t>
            </a:r>
            <a:r>
              <a:rPr lang="en-US" dirty="0" err="1"/>
              <a:t>nạn</a:t>
            </a:r>
            <a:r>
              <a:rPr lang="en-US" dirty="0"/>
              <a:t> </a:t>
            </a:r>
            <a:r>
              <a:rPr lang="en-US" dirty="0" err="1"/>
              <a:t>lao</a:t>
            </a:r>
            <a:r>
              <a:rPr lang="en-US" dirty="0"/>
              <a:t> </a:t>
            </a:r>
            <a:r>
              <a:rPr lang="en-US" dirty="0" err="1"/>
              <a:t>động</a:t>
            </a:r>
            <a:r>
              <a:rPr lang="en-US" dirty="0"/>
              <a:t>.</a:t>
            </a:r>
          </a:p>
          <a:p>
            <a:pPr>
              <a:buNone/>
            </a:pPr>
            <a:endParaRPr lang="en-US" dirty="0"/>
          </a:p>
          <a:p>
            <a:pPr>
              <a:buNone/>
            </a:pPr>
            <a:endParaRPr lang="en-US" dirty="0"/>
          </a:p>
          <a:p>
            <a:endParaRPr lang="en-US" dirty="0"/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30122" t="23571" r="28229" b="47808"/>
          <a:stretch>
            <a:fillRect/>
          </a:stretch>
        </p:blipFill>
        <p:spPr bwMode="auto">
          <a:xfrm>
            <a:off x="457200" y="381000"/>
            <a:ext cx="8382000" cy="30700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4" descr="C:\Users\MSDUNG~1\AppData\Local\Temp\Rar$DI11.720\2013-03-27 11.48.25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5800" y="3733800"/>
            <a:ext cx="4267200" cy="243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5" descr="C:\Users\MSDUNG~1\AppData\Local\Temp\Rar$DI13.710\2013-03-27 11.48.32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05400" y="3733800"/>
            <a:ext cx="3441176" cy="2447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04800"/>
            <a:ext cx="8229600" cy="5897563"/>
          </a:xfrm>
        </p:spPr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en-US" sz="3800" dirty="0" smtClean="0"/>
              <a:t>2.BỤI </a:t>
            </a:r>
          </a:p>
          <a:p>
            <a:pPr>
              <a:buNone/>
            </a:pPr>
            <a:r>
              <a:rPr lang="pt-BR" b="1" dirty="0" smtClean="0">
                <a:latin typeface=".VnTime" pitchFamily="34" charset="0"/>
              </a:rPr>
              <a:t>2.1. §Þnh nghÜa vµ ph©n lo¹i bôi</a:t>
            </a:r>
          </a:p>
          <a:p>
            <a:pPr>
              <a:buNone/>
            </a:pPr>
            <a:r>
              <a:rPr lang="pt-BR" b="1" dirty="0" smtClean="0">
                <a:latin typeface=".VnTime" pitchFamily="34" charset="0"/>
              </a:rPr>
              <a:t> a/ §Þnh nghÜa:</a:t>
            </a:r>
            <a:endParaRPr lang="en-US" dirty="0" smtClean="0">
              <a:latin typeface=".VnTime" pitchFamily="34" charset="0"/>
            </a:endParaRPr>
          </a:p>
          <a:p>
            <a:pPr>
              <a:buNone/>
            </a:pPr>
            <a:r>
              <a:rPr lang="pt-BR" dirty="0" smtClean="0">
                <a:latin typeface=".VnTime" pitchFamily="34" charset="0"/>
              </a:rPr>
              <a:t>Bôi </a:t>
            </a:r>
            <a:r>
              <a:rPr lang="pt-BR" dirty="0">
                <a:latin typeface=".VnTime" pitchFamily="34" charset="0"/>
              </a:rPr>
              <a:t>lµ tËp hîp nhiÒu h¹t cã kÝch</a:t>
            </a:r>
            <a:r>
              <a:rPr lang="pt-BR" sz="2900" dirty="0">
                <a:latin typeface=".VnTime" pitchFamily="34" charset="0"/>
              </a:rPr>
              <a:t> </a:t>
            </a:r>
            <a:r>
              <a:rPr lang="pt-BR" sz="2900" dirty="0" smtClean="0">
                <a:latin typeface=".VnTime" pitchFamily="34" charset="0"/>
              </a:rPr>
              <a:t>thước </a:t>
            </a:r>
            <a:r>
              <a:rPr lang="pt-BR" dirty="0" smtClean="0">
                <a:latin typeface=".VnTime" pitchFamily="34" charset="0"/>
              </a:rPr>
              <a:t>lín</a:t>
            </a:r>
            <a:r>
              <a:rPr lang="pt-BR" dirty="0">
                <a:latin typeface=".VnTime" pitchFamily="34" charset="0"/>
              </a:rPr>
              <a:t>, nhá kh¸c nhau tån t¹i l©u trong kh«ng khÝ</a:t>
            </a:r>
            <a:endParaRPr lang="en-US" dirty="0">
              <a:latin typeface=".VnTime" pitchFamily="34" charset="0"/>
            </a:endParaRPr>
          </a:p>
          <a:p>
            <a:pPr>
              <a:buNone/>
            </a:pPr>
            <a:r>
              <a:rPr lang="pt-BR" dirty="0" smtClean="0">
                <a:latin typeface=".VnTime" pitchFamily="34" charset="0"/>
              </a:rPr>
              <a:t>dưíi </a:t>
            </a:r>
            <a:r>
              <a:rPr lang="pt-BR" dirty="0">
                <a:latin typeface=".VnTime" pitchFamily="34" charset="0"/>
              </a:rPr>
              <a:t>d¹ng bôi bay, bôi l¾ng vµ c¸c hÖ khÝ dung nhiÒu pha gåm h¬i, khãi, mï; khi nh÷ng h¹t bôi n»m l¬ l÷ng trong kh«ng khÝ gäi lµ aerozon, khi chóng ®äng l¹i trªn bÒ mÆt vËt thÓ nµo ®ã gäi lµ</a:t>
            </a:r>
            <a:endParaRPr lang="en-US" dirty="0">
              <a:latin typeface=".VnTime" pitchFamily="34" charset="0"/>
            </a:endParaRPr>
          </a:p>
          <a:p>
            <a:pPr>
              <a:buNone/>
            </a:pPr>
            <a:r>
              <a:rPr lang="pt-BR" dirty="0">
                <a:latin typeface=".VnTime" pitchFamily="34" charset="0"/>
              </a:rPr>
              <a:t>aerogen.</a:t>
            </a:r>
            <a:endParaRPr lang="en-US" dirty="0">
              <a:latin typeface=".VnTime" pitchFamily="34" charset="0"/>
            </a:endParaRPr>
          </a:p>
          <a:p>
            <a:pPr>
              <a:buNone/>
            </a:pPr>
            <a:r>
              <a:rPr lang="pt-BR" b="1" dirty="0">
                <a:latin typeface=".VnTime" pitchFamily="34" charset="0"/>
              </a:rPr>
              <a:t>b/ Ph©n lo¹i:</a:t>
            </a:r>
            <a:endParaRPr lang="en-US" dirty="0">
              <a:latin typeface=".VnTime" pitchFamily="34" charset="0"/>
            </a:endParaRPr>
          </a:p>
          <a:p>
            <a:pPr>
              <a:buNone/>
            </a:pPr>
            <a:r>
              <a:rPr lang="pt-BR" i="1" dirty="0">
                <a:latin typeface=".VnTime" pitchFamily="34" charset="0"/>
              </a:rPr>
              <a:t>- Theo nguån gèc</a:t>
            </a:r>
            <a:r>
              <a:rPr lang="pt-BR" b="1" i="1" dirty="0">
                <a:latin typeface=".VnTime" pitchFamily="34" charset="0"/>
              </a:rPr>
              <a:t>: </a:t>
            </a:r>
            <a:r>
              <a:rPr lang="pt-BR" dirty="0">
                <a:latin typeface=".VnTime" pitchFamily="34" charset="0"/>
              </a:rPr>
              <a:t>Bôi kim lo¹i (Mn, Si, rØ s¾t,... ); bôi c¸t, bôi gç; bôi ®éng vËt: bôi l«ng, bôi </a:t>
            </a:r>
            <a:r>
              <a:rPr lang="pt-BR" dirty="0" smtClean="0">
                <a:latin typeface=".VnTime" pitchFamily="34" charset="0"/>
              </a:rPr>
              <a:t>xư¬ng</a:t>
            </a:r>
            <a:r>
              <a:rPr lang="pt-BR" dirty="0">
                <a:latin typeface=".VnTime" pitchFamily="34" charset="0"/>
              </a:rPr>
              <a:t>; bôi thùc vËt: bôi b«ng, bôi gai; bôi ho¸ chÊt (grafit, bét phÊn, bét hµn the, bét xµ phßng, v«i ...)</a:t>
            </a:r>
            <a:endParaRPr lang="en-US" dirty="0">
              <a:latin typeface=".VnTime" pitchFamily="34" charset="0"/>
            </a:endParaRPr>
          </a:p>
          <a:p>
            <a:pPr>
              <a:buNone/>
            </a:pPr>
            <a:r>
              <a:rPr lang="pt-BR" i="1" dirty="0">
                <a:latin typeface=".VnTime" pitchFamily="34" charset="0"/>
              </a:rPr>
              <a:t>- Theo kÝch </a:t>
            </a:r>
            <a:r>
              <a:rPr lang="pt-BR" i="1" dirty="0" smtClean="0">
                <a:latin typeface=".VnTime" pitchFamily="34" charset="0"/>
              </a:rPr>
              <a:t>th</a:t>
            </a:r>
            <a:r>
              <a:rPr lang="pt-BR" sz="2000" i="1" dirty="0" smtClean="0">
                <a:latin typeface=".VnTime" pitchFamily="34" charset="0"/>
              </a:rPr>
              <a:t>ư</a:t>
            </a:r>
            <a:r>
              <a:rPr lang="pt-BR" i="1" dirty="0" smtClean="0">
                <a:latin typeface=".VnTime" pitchFamily="34" charset="0"/>
              </a:rPr>
              <a:t>íc </a:t>
            </a:r>
            <a:r>
              <a:rPr lang="pt-BR" i="1" dirty="0">
                <a:latin typeface=".VnTime" pitchFamily="34" charset="0"/>
              </a:rPr>
              <a:t>h¹t bôi</a:t>
            </a:r>
            <a:r>
              <a:rPr lang="pt-BR" b="1" i="1" dirty="0">
                <a:latin typeface=".VnTime" pitchFamily="34" charset="0"/>
              </a:rPr>
              <a:t>: </a:t>
            </a:r>
            <a:r>
              <a:rPr lang="pt-BR" dirty="0">
                <a:latin typeface=".VnTime" pitchFamily="34" charset="0"/>
              </a:rPr>
              <a:t>Bôi bay cã kÝch </a:t>
            </a:r>
            <a:r>
              <a:rPr lang="pt-BR" dirty="0" smtClean="0">
                <a:latin typeface=".VnTime" pitchFamily="34" charset="0"/>
              </a:rPr>
              <a:t>thưíc </a:t>
            </a:r>
            <a:r>
              <a:rPr lang="pt-BR" dirty="0">
                <a:latin typeface=".VnTime" pitchFamily="34" charset="0"/>
              </a:rPr>
              <a:t>tõ  0,001</a:t>
            </a:r>
            <a:r>
              <a:rPr lang="en-US" dirty="0">
                <a:latin typeface=".VnTime" pitchFamily="34" charset="0"/>
              </a:rPr>
              <a:t>÷</a:t>
            </a:r>
            <a:r>
              <a:rPr lang="pt-BR" dirty="0">
                <a:latin typeface=".VnTime" pitchFamily="34" charset="0"/>
              </a:rPr>
              <a:t>10 </a:t>
            </a:r>
            <a:r>
              <a:rPr lang="en-US" dirty="0">
                <a:latin typeface=".VnTime" pitchFamily="34" charset="0"/>
              </a:rPr>
              <a:t>µ</a:t>
            </a:r>
            <a:r>
              <a:rPr lang="pt-BR" dirty="0">
                <a:latin typeface=".VnTime" pitchFamily="34" charset="0"/>
              </a:rPr>
              <a:t>m; c¸c h¹t tõ 0,1</a:t>
            </a:r>
            <a:r>
              <a:rPr lang="en-US" dirty="0">
                <a:latin typeface=".VnTime" pitchFamily="34" charset="0"/>
              </a:rPr>
              <a:t>÷ </a:t>
            </a:r>
            <a:r>
              <a:rPr lang="pt-BR" dirty="0">
                <a:latin typeface=".VnTime" pitchFamily="34" charset="0"/>
              </a:rPr>
              <a:t>10 </a:t>
            </a:r>
            <a:r>
              <a:rPr lang="en-US" dirty="0">
                <a:latin typeface=".VnTime" pitchFamily="34" charset="0"/>
              </a:rPr>
              <a:t>µ</a:t>
            </a:r>
            <a:r>
              <a:rPr lang="pt-BR" dirty="0">
                <a:latin typeface=".VnTime" pitchFamily="34" charset="0"/>
              </a:rPr>
              <a:t>m gäi lµ mï, c¸c h¹t tõ 0,001 </a:t>
            </a:r>
            <a:r>
              <a:rPr lang="en-US" dirty="0">
                <a:latin typeface=".VnTime" pitchFamily="34" charset="0"/>
              </a:rPr>
              <a:t>÷ </a:t>
            </a:r>
            <a:r>
              <a:rPr lang="pt-BR" dirty="0">
                <a:latin typeface=".VnTime" pitchFamily="34" charset="0"/>
              </a:rPr>
              <a:t>0,1 </a:t>
            </a:r>
            <a:r>
              <a:rPr lang="en-US" dirty="0">
                <a:latin typeface=".VnTime" pitchFamily="34" charset="0"/>
              </a:rPr>
              <a:t>µ</a:t>
            </a:r>
            <a:r>
              <a:rPr lang="pt-BR" dirty="0">
                <a:latin typeface=".VnTime" pitchFamily="34" charset="0"/>
              </a:rPr>
              <a:t>m gäi lµ khãi chóng, chuyÓn ®éng Brao trong kh«ng khÝ. Bôi l¾ng cã kÝch </a:t>
            </a:r>
            <a:r>
              <a:rPr lang="pt-BR" dirty="0" smtClean="0">
                <a:latin typeface=".VnTime" pitchFamily="34" charset="0"/>
              </a:rPr>
              <a:t>thưíc </a:t>
            </a:r>
            <a:r>
              <a:rPr lang="pt-BR" dirty="0">
                <a:latin typeface=".VnTime" pitchFamily="34" charset="0"/>
              </a:rPr>
              <a:t>&gt;10 </a:t>
            </a:r>
            <a:r>
              <a:rPr lang="en-US" dirty="0">
                <a:latin typeface=".VnTime" pitchFamily="34" charset="0"/>
              </a:rPr>
              <a:t>µ</a:t>
            </a:r>
            <a:r>
              <a:rPr lang="pt-BR" dirty="0">
                <a:latin typeface=".VnTime" pitchFamily="34" charset="0"/>
              </a:rPr>
              <a:t>m th−êng g©y t¸c h¹i cho m¾t.</a:t>
            </a:r>
            <a:endParaRPr lang="en-US" dirty="0">
              <a:latin typeface=".VnTime" pitchFamily="34" charset="0"/>
            </a:endParaRPr>
          </a:p>
          <a:p>
            <a:pPr>
              <a:buNone/>
            </a:pPr>
            <a:r>
              <a:rPr lang="pt-BR" i="1" dirty="0">
                <a:latin typeface=".VnTime" pitchFamily="34" charset="0"/>
              </a:rPr>
              <a:t>- Theo t¸c h¹i</a:t>
            </a:r>
            <a:r>
              <a:rPr lang="pt-BR" b="1" i="1" dirty="0">
                <a:latin typeface=".VnTime" pitchFamily="34" charset="0"/>
              </a:rPr>
              <a:t>: </a:t>
            </a:r>
            <a:r>
              <a:rPr lang="pt-BR" dirty="0">
                <a:latin typeface=".VnTime" pitchFamily="34" charset="0"/>
              </a:rPr>
              <a:t>Bôi g©y nhiÔm ®éc (Pb, Hg, benzen...); bôi g©y dÞ øng; bôi g©y ung </a:t>
            </a:r>
            <a:r>
              <a:rPr lang="pt-BR" dirty="0" smtClean="0">
                <a:latin typeface=".VnTime" pitchFamily="34" charset="0"/>
              </a:rPr>
              <a:t>thư</a:t>
            </a:r>
            <a:endParaRPr lang="en-US" dirty="0">
              <a:latin typeface=".VnTime" pitchFamily="34" charset="0"/>
            </a:endParaRPr>
          </a:p>
          <a:p>
            <a:pPr>
              <a:buNone/>
            </a:pPr>
            <a:r>
              <a:rPr lang="pt-BR" dirty="0" smtClean="0">
                <a:latin typeface=".VnTime" pitchFamily="34" charset="0"/>
              </a:rPr>
              <a:t>như </a:t>
            </a:r>
            <a:r>
              <a:rPr lang="pt-BR" dirty="0">
                <a:latin typeface=".VnTime" pitchFamily="34" charset="0"/>
              </a:rPr>
              <a:t>nhùa </a:t>
            </a:r>
            <a:r>
              <a:rPr lang="pt-BR" dirty="0" smtClean="0">
                <a:latin typeface=".VnTime" pitchFamily="34" charset="0"/>
              </a:rPr>
              <a:t>®ưêng</a:t>
            </a:r>
            <a:r>
              <a:rPr lang="pt-BR" dirty="0">
                <a:latin typeface=".VnTime" pitchFamily="34" charset="0"/>
              </a:rPr>
              <a:t>, phãng x¹, c¸c chÊt br«m; bôi g©y x¬ phæi </a:t>
            </a:r>
            <a:r>
              <a:rPr lang="pt-BR" dirty="0" smtClean="0">
                <a:latin typeface=".VnTime" pitchFamily="34" charset="0"/>
              </a:rPr>
              <a:t>như </a:t>
            </a:r>
            <a:r>
              <a:rPr lang="pt-BR" dirty="0">
                <a:latin typeface=".VnTime" pitchFamily="34" charset="0"/>
              </a:rPr>
              <a:t>bôi silic, ami¨ng...</a:t>
            </a:r>
            <a:endParaRPr lang="en-US" dirty="0">
              <a:latin typeface=".VnTime" pitchFamily="34" charset="0"/>
            </a:endParaRP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533400"/>
            <a:ext cx="8229600" cy="5592763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en-US" dirty="0" err="1" smtClean="0"/>
              <a:t>Căn</a:t>
            </a:r>
            <a:r>
              <a:rPr lang="en-US" dirty="0" smtClean="0"/>
              <a:t> </a:t>
            </a:r>
            <a:r>
              <a:rPr lang="en-US" dirty="0" err="1"/>
              <a:t>cứ</a:t>
            </a:r>
            <a:r>
              <a:rPr lang="en-US" dirty="0"/>
              <a:t> </a:t>
            </a:r>
            <a:r>
              <a:rPr lang="en-US" dirty="0" err="1"/>
              <a:t>vào</a:t>
            </a:r>
            <a:r>
              <a:rPr lang="en-US" dirty="0"/>
              <a:t> </a:t>
            </a:r>
            <a:r>
              <a:rPr lang="en-US" dirty="0" err="1"/>
              <a:t>nguồn</a:t>
            </a:r>
            <a:r>
              <a:rPr lang="en-US" dirty="0"/>
              <a:t> </a:t>
            </a:r>
            <a:r>
              <a:rPr lang="en-US" dirty="0" err="1"/>
              <a:t>gốc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bụi</a:t>
            </a:r>
            <a:r>
              <a:rPr lang="en-US" dirty="0"/>
              <a:t>: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loại</a:t>
            </a:r>
            <a:r>
              <a:rPr lang="en-US" dirty="0"/>
              <a:t> </a:t>
            </a:r>
            <a:r>
              <a:rPr lang="en-US" dirty="0" err="1"/>
              <a:t>sau</a:t>
            </a:r>
            <a:r>
              <a:rPr lang="en-US" dirty="0"/>
              <a:t>:</a:t>
            </a:r>
            <a:br>
              <a:rPr lang="en-US" dirty="0"/>
            </a:br>
            <a:r>
              <a:rPr lang="en-US" dirty="0"/>
              <a:t>-</a:t>
            </a:r>
            <a:r>
              <a:rPr lang="en-US" dirty="0" err="1"/>
              <a:t>Bụi</a:t>
            </a:r>
            <a:r>
              <a:rPr lang="en-US" dirty="0"/>
              <a:t> </a:t>
            </a:r>
            <a:r>
              <a:rPr lang="en-US" dirty="0" err="1"/>
              <a:t>hữu</a:t>
            </a:r>
            <a:r>
              <a:rPr lang="en-US" dirty="0"/>
              <a:t> </a:t>
            </a:r>
            <a:r>
              <a:rPr lang="en-US" dirty="0" err="1"/>
              <a:t>cơ</a:t>
            </a:r>
            <a:r>
              <a:rPr lang="en-US" dirty="0"/>
              <a:t> </a:t>
            </a:r>
            <a:r>
              <a:rPr lang="en-US" dirty="0" err="1"/>
              <a:t>gồm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:</a:t>
            </a:r>
            <a:br>
              <a:rPr lang="en-US" dirty="0"/>
            </a:br>
            <a:r>
              <a:rPr lang="en-US" dirty="0"/>
              <a:t>· </a:t>
            </a:r>
            <a:r>
              <a:rPr lang="en-US" dirty="0" err="1"/>
              <a:t>Bụi</a:t>
            </a:r>
            <a:r>
              <a:rPr lang="en-US" dirty="0"/>
              <a:t> </a:t>
            </a:r>
            <a:r>
              <a:rPr lang="en-US" dirty="0" err="1"/>
              <a:t>động</a:t>
            </a:r>
            <a:r>
              <a:rPr lang="en-US" dirty="0"/>
              <a:t> </a:t>
            </a:r>
            <a:r>
              <a:rPr lang="en-US" dirty="0" err="1"/>
              <a:t>vật</a:t>
            </a:r>
            <a:r>
              <a:rPr lang="en-US" dirty="0"/>
              <a:t> </a:t>
            </a:r>
            <a:r>
              <a:rPr lang="en-US" dirty="0" err="1"/>
              <a:t>sinh</a:t>
            </a:r>
            <a:r>
              <a:rPr lang="en-US" dirty="0"/>
              <a:t> </a:t>
            </a:r>
            <a:r>
              <a:rPr lang="en-US" dirty="0" err="1"/>
              <a:t>ra</a:t>
            </a:r>
            <a:r>
              <a:rPr lang="en-US" dirty="0"/>
              <a:t> </a:t>
            </a:r>
            <a:r>
              <a:rPr lang="en-US" dirty="0" err="1"/>
              <a:t>từ</a:t>
            </a:r>
            <a:r>
              <a:rPr lang="en-US" dirty="0"/>
              <a:t> 1 </a:t>
            </a:r>
            <a:r>
              <a:rPr lang="en-US" dirty="0" err="1"/>
              <a:t>động</a:t>
            </a:r>
            <a:r>
              <a:rPr lang="en-US" dirty="0"/>
              <a:t> </a:t>
            </a:r>
            <a:r>
              <a:rPr lang="en-US" dirty="0" err="1"/>
              <a:t>vật</a:t>
            </a:r>
            <a:r>
              <a:rPr lang="en-US" dirty="0"/>
              <a:t> </a:t>
            </a:r>
            <a:r>
              <a:rPr lang="en-US" dirty="0" err="1"/>
              <a:t>nào</a:t>
            </a:r>
            <a:r>
              <a:rPr lang="en-US" dirty="0"/>
              <a:t> </a:t>
            </a:r>
            <a:r>
              <a:rPr lang="en-US" dirty="0" err="1"/>
              <a:t>đó</a:t>
            </a:r>
            <a:r>
              <a:rPr lang="en-US" dirty="0"/>
              <a:t>: </a:t>
            </a:r>
            <a:r>
              <a:rPr lang="en-US" dirty="0" err="1"/>
              <a:t>bụi</a:t>
            </a:r>
            <a:r>
              <a:rPr lang="en-US" dirty="0"/>
              <a:t> </a:t>
            </a:r>
            <a:r>
              <a:rPr lang="en-US" dirty="0" err="1"/>
              <a:t>lông</a:t>
            </a:r>
            <a:r>
              <a:rPr lang="en-US" dirty="0"/>
              <a:t>, </a:t>
            </a:r>
            <a:r>
              <a:rPr lang="en-US" dirty="0" err="1"/>
              <a:t>bụi</a:t>
            </a:r>
            <a:r>
              <a:rPr lang="en-US" dirty="0"/>
              <a:t> </a:t>
            </a:r>
            <a:r>
              <a:rPr lang="en-US" dirty="0" err="1"/>
              <a:t>xương</a:t>
            </a:r>
            <a:r>
              <a:rPr lang="en-US" dirty="0"/>
              <a:t>...</a:t>
            </a:r>
            <a:br>
              <a:rPr lang="en-US" dirty="0"/>
            </a:br>
            <a:r>
              <a:rPr lang="en-US" dirty="0"/>
              <a:t>· </a:t>
            </a:r>
            <a:r>
              <a:rPr lang="en-US" dirty="0" err="1"/>
              <a:t>Bụi</a:t>
            </a:r>
            <a:r>
              <a:rPr lang="en-US" dirty="0"/>
              <a:t> </a:t>
            </a:r>
            <a:r>
              <a:rPr lang="en-US" dirty="0" err="1"/>
              <a:t>thực</a:t>
            </a:r>
            <a:r>
              <a:rPr lang="en-US" dirty="0"/>
              <a:t> </a:t>
            </a:r>
            <a:r>
              <a:rPr lang="en-US" dirty="0" err="1"/>
              <a:t>vật</a:t>
            </a:r>
            <a:r>
              <a:rPr lang="en-US" dirty="0"/>
              <a:t> </a:t>
            </a:r>
            <a:r>
              <a:rPr lang="en-US" dirty="0" err="1"/>
              <a:t>sinh</a:t>
            </a:r>
            <a:r>
              <a:rPr lang="en-US" dirty="0"/>
              <a:t> </a:t>
            </a:r>
            <a:r>
              <a:rPr lang="en-US" dirty="0" err="1"/>
              <a:t>ra</a:t>
            </a:r>
            <a:r>
              <a:rPr lang="en-US" dirty="0"/>
              <a:t> </a:t>
            </a:r>
            <a:r>
              <a:rPr lang="en-US" dirty="0" err="1"/>
              <a:t>từ</a:t>
            </a:r>
            <a:r>
              <a:rPr lang="en-US" dirty="0"/>
              <a:t> 1 </a:t>
            </a:r>
            <a:r>
              <a:rPr lang="en-US" dirty="0" err="1"/>
              <a:t>sinh</a:t>
            </a:r>
            <a:r>
              <a:rPr lang="en-US" dirty="0"/>
              <a:t> </a:t>
            </a:r>
            <a:r>
              <a:rPr lang="en-US" dirty="0" err="1"/>
              <a:t>vật</a:t>
            </a:r>
            <a:r>
              <a:rPr lang="en-US" dirty="0"/>
              <a:t> </a:t>
            </a:r>
            <a:r>
              <a:rPr lang="en-US" dirty="0" err="1"/>
              <a:t>nào</a:t>
            </a:r>
            <a:r>
              <a:rPr lang="en-US" dirty="0"/>
              <a:t> </a:t>
            </a:r>
            <a:r>
              <a:rPr lang="en-US" dirty="0" err="1"/>
              <a:t>đó</a:t>
            </a:r>
            <a:r>
              <a:rPr lang="en-US" dirty="0"/>
              <a:t>: </a:t>
            </a:r>
            <a:r>
              <a:rPr lang="en-US" dirty="0" err="1"/>
              <a:t>bụi</a:t>
            </a:r>
            <a:r>
              <a:rPr lang="en-US" dirty="0"/>
              <a:t> </a:t>
            </a:r>
            <a:r>
              <a:rPr lang="en-US" dirty="0" err="1"/>
              <a:t>bông</a:t>
            </a:r>
            <a:r>
              <a:rPr lang="en-US" dirty="0"/>
              <a:t>, </a:t>
            </a:r>
            <a:r>
              <a:rPr lang="en-US" dirty="0" err="1"/>
              <a:t>bụi</a:t>
            </a:r>
            <a:r>
              <a:rPr lang="en-US" dirty="0"/>
              <a:t> </a:t>
            </a:r>
            <a:r>
              <a:rPr lang="en-US" dirty="0" err="1"/>
              <a:t>gỗ</a:t>
            </a:r>
            <a:r>
              <a:rPr lang="en-US" dirty="0"/>
              <a:t>...</a:t>
            </a:r>
            <a:br>
              <a:rPr lang="en-US" dirty="0"/>
            </a:br>
            <a:r>
              <a:rPr lang="en-US" dirty="0"/>
              <a:t>-</a:t>
            </a:r>
            <a:r>
              <a:rPr lang="en-US" dirty="0" err="1"/>
              <a:t>Bụi</a:t>
            </a:r>
            <a:r>
              <a:rPr lang="en-US" dirty="0"/>
              <a:t> </a:t>
            </a:r>
            <a:r>
              <a:rPr lang="en-US" dirty="0" err="1"/>
              <a:t>vô</a:t>
            </a:r>
            <a:r>
              <a:rPr lang="en-US" dirty="0"/>
              <a:t> </a:t>
            </a:r>
            <a:r>
              <a:rPr lang="en-US" dirty="0" err="1"/>
              <a:t>cơ</a:t>
            </a:r>
            <a:r>
              <a:rPr lang="en-US" dirty="0"/>
              <a:t> </a:t>
            </a:r>
            <a:r>
              <a:rPr lang="en-US" dirty="0" err="1"/>
              <a:t>gồm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:</a:t>
            </a:r>
            <a:br>
              <a:rPr lang="en-US" dirty="0"/>
            </a:br>
            <a:r>
              <a:rPr lang="en-US" dirty="0"/>
              <a:t>· </a:t>
            </a:r>
            <a:r>
              <a:rPr lang="en-US" dirty="0" err="1"/>
              <a:t>Bụi</a:t>
            </a:r>
            <a:r>
              <a:rPr lang="en-US" dirty="0"/>
              <a:t> </a:t>
            </a:r>
            <a:r>
              <a:rPr lang="en-US" dirty="0" err="1"/>
              <a:t>vô</a:t>
            </a:r>
            <a:r>
              <a:rPr lang="en-US" dirty="0"/>
              <a:t> </a:t>
            </a:r>
            <a:r>
              <a:rPr lang="en-US" dirty="0" err="1"/>
              <a:t>cơ</a:t>
            </a:r>
            <a:r>
              <a:rPr lang="en-US" dirty="0"/>
              <a:t> </a:t>
            </a:r>
            <a:r>
              <a:rPr lang="en-US" dirty="0" err="1"/>
              <a:t>kim</a:t>
            </a:r>
            <a:r>
              <a:rPr lang="en-US" dirty="0"/>
              <a:t> </a:t>
            </a:r>
            <a:r>
              <a:rPr lang="en-US" dirty="0" err="1"/>
              <a:t>loại</a:t>
            </a:r>
            <a:r>
              <a:rPr lang="en-US" dirty="0"/>
              <a:t> </a:t>
            </a:r>
            <a:r>
              <a:rPr lang="en-US" dirty="0" err="1"/>
              <a:t>như</a:t>
            </a:r>
            <a:r>
              <a:rPr lang="en-US" dirty="0"/>
              <a:t> </a:t>
            </a:r>
            <a:r>
              <a:rPr lang="en-US" dirty="0" err="1"/>
              <a:t>bụi</a:t>
            </a:r>
            <a:r>
              <a:rPr lang="en-US" dirty="0"/>
              <a:t> </a:t>
            </a:r>
            <a:r>
              <a:rPr lang="en-US" dirty="0" err="1"/>
              <a:t>đồng</a:t>
            </a:r>
            <a:r>
              <a:rPr lang="en-US" dirty="0"/>
              <a:t>, </a:t>
            </a:r>
            <a:r>
              <a:rPr lang="en-US" dirty="0" err="1"/>
              <a:t>bụi</a:t>
            </a:r>
            <a:r>
              <a:rPr lang="en-US" dirty="0"/>
              <a:t> </a:t>
            </a:r>
            <a:r>
              <a:rPr lang="en-US" dirty="0" err="1"/>
              <a:t>sắt</a:t>
            </a:r>
            <a:r>
              <a:rPr lang="en-US" dirty="0"/>
              <a:t>...</a:t>
            </a:r>
            <a:br>
              <a:rPr lang="en-US" dirty="0"/>
            </a:br>
            <a:r>
              <a:rPr lang="en-US" dirty="0"/>
              <a:t>· </a:t>
            </a:r>
            <a:r>
              <a:rPr lang="en-US" dirty="0" err="1"/>
              <a:t>Bụi</a:t>
            </a:r>
            <a:r>
              <a:rPr lang="en-US" dirty="0"/>
              <a:t> </a:t>
            </a:r>
            <a:r>
              <a:rPr lang="en-US" dirty="0" err="1"/>
              <a:t>vô</a:t>
            </a:r>
            <a:r>
              <a:rPr lang="en-US" dirty="0"/>
              <a:t> </a:t>
            </a:r>
            <a:r>
              <a:rPr lang="en-US" dirty="0" err="1"/>
              <a:t>cơ</a:t>
            </a:r>
            <a:r>
              <a:rPr lang="en-US" dirty="0"/>
              <a:t> </a:t>
            </a:r>
            <a:r>
              <a:rPr lang="en-US" dirty="0" err="1"/>
              <a:t>khoáng</a:t>
            </a:r>
            <a:r>
              <a:rPr lang="en-US" dirty="0"/>
              <a:t> </a:t>
            </a:r>
            <a:r>
              <a:rPr lang="en-US" dirty="0" err="1"/>
              <a:t>vật</a:t>
            </a:r>
            <a:r>
              <a:rPr lang="en-US" dirty="0"/>
              <a:t>: </a:t>
            </a:r>
            <a:r>
              <a:rPr lang="en-US" dirty="0" err="1"/>
              <a:t>đất</a:t>
            </a:r>
            <a:r>
              <a:rPr lang="en-US" dirty="0"/>
              <a:t> </a:t>
            </a:r>
            <a:r>
              <a:rPr lang="en-US" dirty="0" err="1"/>
              <a:t>đá</a:t>
            </a:r>
            <a:r>
              <a:rPr lang="en-US" dirty="0"/>
              <a:t>, </a:t>
            </a:r>
            <a:r>
              <a:rPr lang="en-US" dirty="0" err="1"/>
              <a:t>ximăng</a:t>
            </a:r>
            <a:r>
              <a:rPr lang="en-US" dirty="0"/>
              <a:t>, </a:t>
            </a:r>
            <a:r>
              <a:rPr lang="en-US" dirty="0" err="1"/>
              <a:t>thạch</a:t>
            </a:r>
            <a:r>
              <a:rPr lang="en-US" dirty="0"/>
              <a:t> </a:t>
            </a:r>
            <a:r>
              <a:rPr lang="en-US" dirty="0" err="1"/>
              <a:t>anh</a:t>
            </a:r>
            <a:r>
              <a:rPr lang="en-US" dirty="0"/>
              <a:t>,...</a:t>
            </a:r>
            <a:br>
              <a:rPr lang="en-US" dirty="0"/>
            </a:br>
            <a:r>
              <a:rPr lang="en-US" dirty="0"/>
              <a:t>-</a:t>
            </a:r>
            <a:r>
              <a:rPr lang="en-US" dirty="0" err="1"/>
              <a:t>Bụi</a:t>
            </a:r>
            <a:r>
              <a:rPr lang="en-US" dirty="0"/>
              <a:t> </a:t>
            </a:r>
            <a:r>
              <a:rPr lang="en-US" dirty="0" err="1"/>
              <a:t>hỗn</a:t>
            </a:r>
            <a:r>
              <a:rPr lang="en-US" dirty="0"/>
              <a:t> </a:t>
            </a:r>
            <a:r>
              <a:rPr lang="en-US" dirty="0" err="1"/>
              <a:t>hợp</a:t>
            </a:r>
            <a:r>
              <a:rPr lang="en-US" dirty="0"/>
              <a:t>: do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thành</a:t>
            </a:r>
            <a:r>
              <a:rPr lang="en-US" dirty="0"/>
              <a:t> </a:t>
            </a:r>
            <a:r>
              <a:rPr lang="en-US" dirty="0" err="1"/>
              <a:t>phần</a:t>
            </a:r>
            <a:r>
              <a:rPr lang="en-US" dirty="0"/>
              <a:t> </a:t>
            </a:r>
            <a:r>
              <a:rPr lang="en-US" dirty="0" err="1"/>
              <a:t>vật</a:t>
            </a:r>
            <a:r>
              <a:rPr lang="en-US" dirty="0"/>
              <a:t> </a:t>
            </a:r>
            <a:r>
              <a:rPr lang="en-US" dirty="0" err="1"/>
              <a:t>chất</a:t>
            </a:r>
            <a:r>
              <a:rPr lang="en-US" dirty="0"/>
              <a:t> </a:t>
            </a:r>
            <a:r>
              <a:rPr lang="en-US" dirty="0" err="1"/>
              <a:t>trên</a:t>
            </a:r>
            <a:r>
              <a:rPr lang="en-US" dirty="0"/>
              <a:t> </a:t>
            </a:r>
            <a:r>
              <a:rPr lang="en-US" dirty="0" err="1"/>
              <a:t>hợp</a:t>
            </a:r>
            <a:r>
              <a:rPr lang="en-US" dirty="0"/>
              <a:t> </a:t>
            </a:r>
            <a:r>
              <a:rPr lang="en-US" dirty="0" err="1" smtClean="0"/>
              <a:t>thành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Theo </a:t>
            </a:r>
            <a:r>
              <a:rPr lang="en-US" dirty="0" err="1"/>
              <a:t>mức</a:t>
            </a:r>
            <a:r>
              <a:rPr lang="en-US" dirty="0"/>
              <a:t> </a:t>
            </a:r>
            <a:r>
              <a:rPr lang="en-US" dirty="0" err="1"/>
              <a:t>độ</a:t>
            </a:r>
            <a:r>
              <a:rPr lang="en-US" dirty="0"/>
              <a:t> </a:t>
            </a:r>
            <a:r>
              <a:rPr lang="en-US" dirty="0" err="1"/>
              <a:t>nhỏ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bụi</a:t>
            </a:r>
            <a:r>
              <a:rPr lang="en-US" dirty="0"/>
              <a:t>:</a:t>
            </a:r>
            <a:br>
              <a:rPr lang="en-US" dirty="0"/>
            </a:br>
            <a:r>
              <a:rPr lang="en-US" dirty="0"/>
              <a:t>-</a:t>
            </a:r>
            <a:r>
              <a:rPr lang="en-US" dirty="0" err="1"/>
              <a:t>Nhóm</a:t>
            </a:r>
            <a:r>
              <a:rPr lang="en-US" dirty="0"/>
              <a:t> </a:t>
            </a:r>
            <a:r>
              <a:rPr lang="en-US" dirty="0" err="1"/>
              <a:t>nhìn</a:t>
            </a:r>
            <a:r>
              <a:rPr lang="en-US" dirty="0"/>
              <a:t> </a:t>
            </a:r>
            <a:r>
              <a:rPr lang="en-US" dirty="0" err="1"/>
              <a:t>thấy</a:t>
            </a:r>
            <a:r>
              <a:rPr lang="en-US" dirty="0"/>
              <a:t> </a:t>
            </a:r>
            <a:r>
              <a:rPr lang="en-US" dirty="0" err="1"/>
              <a:t>được</a:t>
            </a:r>
            <a:r>
              <a:rPr lang="en-US" dirty="0"/>
              <a:t> </a:t>
            </a:r>
            <a:r>
              <a:rPr lang="en-US" dirty="0" err="1"/>
              <a:t>với</a:t>
            </a:r>
            <a:r>
              <a:rPr lang="en-US" dirty="0"/>
              <a:t> </a:t>
            </a:r>
            <a:r>
              <a:rPr lang="en-US" dirty="0" err="1"/>
              <a:t>kích</a:t>
            </a:r>
            <a:r>
              <a:rPr lang="en-US" dirty="0"/>
              <a:t> </a:t>
            </a:r>
            <a:r>
              <a:rPr lang="en-US" dirty="0" err="1"/>
              <a:t>thước</a:t>
            </a:r>
            <a:r>
              <a:rPr lang="en-US" dirty="0"/>
              <a:t> </a:t>
            </a:r>
            <a:r>
              <a:rPr lang="en-US" dirty="0" err="1"/>
              <a:t>lớn</a:t>
            </a:r>
            <a:r>
              <a:rPr lang="en-US" dirty="0"/>
              <a:t> </a:t>
            </a:r>
            <a:r>
              <a:rPr lang="en-US" dirty="0" err="1"/>
              <a:t>hơn</a:t>
            </a:r>
            <a:r>
              <a:rPr lang="en-US" dirty="0"/>
              <a:t> 10mk.</a:t>
            </a:r>
            <a:br>
              <a:rPr lang="en-US" dirty="0"/>
            </a:br>
            <a:r>
              <a:rPr lang="en-US" dirty="0"/>
              <a:t>-</a:t>
            </a:r>
            <a:r>
              <a:rPr lang="en-US" dirty="0" err="1"/>
              <a:t>Nhóm</a:t>
            </a:r>
            <a:r>
              <a:rPr lang="en-US" dirty="0"/>
              <a:t> </a:t>
            </a:r>
            <a:r>
              <a:rPr lang="en-US" dirty="0" err="1"/>
              <a:t>nhìn</a:t>
            </a:r>
            <a:r>
              <a:rPr lang="en-US" dirty="0"/>
              <a:t> </a:t>
            </a:r>
            <a:r>
              <a:rPr lang="en-US" dirty="0" err="1"/>
              <a:t>thấy</a:t>
            </a:r>
            <a:r>
              <a:rPr lang="en-US" dirty="0"/>
              <a:t> qua </a:t>
            </a:r>
            <a:r>
              <a:rPr lang="en-US" dirty="0" err="1"/>
              <a:t>kính</a:t>
            </a:r>
            <a:r>
              <a:rPr lang="en-US" dirty="0"/>
              <a:t> </a:t>
            </a:r>
            <a:r>
              <a:rPr lang="en-US" dirty="0" err="1"/>
              <a:t>hiển</a:t>
            </a:r>
            <a:r>
              <a:rPr lang="en-US" dirty="0"/>
              <a:t> vi </a:t>
            </a:r>
            <a:r>
              <a:rPr lang="en-US" dirty="0" err="1"/>
              <a:t>vi</a:t>
            </a:r>
            <a:r>
              <a:rPr lang="en-US" dirty="0"/>
              <a:t> </a:t>
            </a:r>
            <a:r>
              <a:rPr lang="en-US" dirty="0" err="1"/>
              <a:t>kích</a:t>
            </a:r>
            <a:r>
              <a:rPr lang="en-US" dirty="0"/>
              <a:t> </a:t>
            </a:r>
            <a:r>
              <a:rPr lang="en-US" dirty="0" err="1"/>
              <a:t>thước</a:t>
            </a:r>
            <a:r>
              <a:rPr lang="en-US" dirty="0"/>
              <a:t> </a:t>
            </a:r>
            <a:r>
              <a:rPr lang="en-US" dirty="0" err="1"/>
              <a:t>từ</a:t>
            </a:r>
            <a:r>
              <a:rPr lang="en-US" dirty="0"/>
              <a:t> 0.25-10mk.</a:t>
            </a:r>
            <a:br>
              <a:rPr lang="en-US" dirty="0"/>
            </a:br>
            <a:r>
              <a:rPr lang="en-US" dirty="0"/>
              <a:t>-</a:t>
            </a:r>
            <a:r>
              <a:rPr lang="en-US" dirty="0" err="1"/>
              <a:t>Nhóm</a:t>
            </a:r>
            <a:r>
              <a:rPr lang="en-US" dirty="0"/>
              <a:t> </a:t>
            </a:r>
            <a:r>
              <a:rPr lang="en-US" dirty="0" err="1"/>
              <a:t>kích</a:t>
            </a:r>
            <a:r>
              <a:rPr lang="en-US" dirty="0"/>
              <a:t> </a:t>
            </a:r>
            <a:r>
              <a:rPr lang="en-US" dirty="0" err="1"/>
              <a:t>thước</a:t>
            </a:r>
            <a:r>
              <a:rPr lang="en-US" dirty="0"/>
              <a:t> </a:t>
            </a:r>
            <a:r>
              <a:rPr lang="en-US" dirty="0" err="1"/>
              <a:t>nhỏ</a:t>
            </a:r>
            <a:r>
              <a:rPr lang="en-US" dirty="0"/>
              <a:t> </a:t>
            </a:r>
            <a:r>
              <a:rPr lang="en-US" dirty="0" err="1"/>
              <a:t>hơn</a:t>
            </a:r>
            <a:r>
              <a:rPr lang="en-US" dirty="0"/>
              <a:t> </a:t>
            </a:r>
            <a:r>
              <a:rPr lang="en-US" dirty="0" err="1"/>
              <a:t>chỉ</a:t>
            </a:r>
            <a:r>
              <a:rPr lang="en-US" dirty="0"/>
              <a:t> </a:t>
            </a:r>
            <a:r>
              <a:rPr lang="en-US" dirty="0" err="1"/>
              <a:t>nhìn</a:t>
            </a:r>
            <a:r>
              <a:rPr lang="en-US" dirty="0"/>
              <a:t> qua </a:t>
            </a:r>
            <a:r>
              <a:rPr lang="en-US" dirty="0" err="1"/>
              <a:t>kính</a:t>
            </a:r>
            <a:r>
              <a:rPr lang="en-US" dirty="0"/>
              <a:t> </a:t>
            </a:r>
            <a:r>
              <a:rPr lang="en-US" dirty="0" err="1"/>
              <a:t>hiển</a:t>
            </a:r>
            <a:r>
              <a:rPr lang="en-US" dirty="0"/>
              <a:t> vi </a:t>
            </a:r>
            <a:r>
              <a:rPr lang="en-US" dirty="0" err="1"/>
              <a:t>điện</a:t>
            </a:r>
            <a:r>
              <a:rPr lang="en-US" dirty="0"/>
              <a:t> </a:t>
            </a:r>
            <a:r>
              <a:rPr lang="en-US" dirty="0" err="1"/>
              <a:t>tử</a:t>
            </a:r>
            <a:r>
              <a:rPr lang="en-US" dirty="0"/>
              <a:t>.</a:t>
            </a:r>
            <a:br>
              <a:rPr lang="en-US" dirty="0"/>
            </a:b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533400"/>
            <a:ext cx="8229600" cy="5592763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nguyên</a:t>
            </a:r>
            <a:r>
              <a:rPr lang="en-US" dirty="0"/>
              <a:t> </a:t>
            </a:r>
            <a:r>
              <a:rPr lang="en-US" dirty="0" err="1"/>
              <a:t>nhân</a:t>
            </a:r>
            <a:r>
              <a:rPr lang="en-US" dirty="0"/>
              <a:t> </a:t>
            </a:r>
            <a:r>
              <a:rPr lang="en-US" dirty="0" err="1"/>
              <a:t>tạo</a:t>
            </a:r>
            <a:r>
              <a:rPr lang="en-US" dirty="0"/>
              <a:t> </a:t>
            </a:r>
            <a:r>
              <a:rPr lang="en-US" dirty="0" err="1"/>
              <a:t>ra</a:t>
            </a:r>
            <a:r>
              <a:rPr lang="en-US" dirty="0"/>
              <a:t> </a:t>
            </a:r>
            <a:r>
              <a:rPr lang="en-US" dirty="0" err="1"/>
              <a:t>bụi</a:t>
            </a:r>
            <a:r>
              <a:rPr lang="en-US" dirty="0"/>
              <a:t>:</a:t>
            </a:r>
            <a:br>
              <a:rPr lang="en-US" dirty="0"/>
            </a:br>
            <a:r>
              <a:rPr lang="en-US" dirty="0"/>
              <a:t>-</a:t>
            </a:r>
            <a:r>
              <a:rPr lang="en-US" dirty="0" err="1"/>
              <a:t>Bụi</a:t>
            </a:r>
            <a:r>
              <a:rPr lang="en-US" dirty="0"/>
              <a:t> </a:t>
            </a:r>
            <a:r>
              <a:rPr lang="en-US" dirty="0" err="1"/>
              <a:t>sản</a:t>
            </a:r>
            <a:r>
              <a:rPr lang="en-US" dirty="0"/>
              <a:t> </a:t>
            </a:r>
            <a:r>
              <a:rPr lang="en-US" dirty="0" err="1"/>
              <a:t>xuất</a:t>
            </a:r>
            <a:r>
              <a:rPr lang="en-US" dirty="0"/>
              <a:t> </a:t>
            </a:r>
            <a:r>
              <a:rPr lang="en-US" dirty="0" err="1"/>
              <a:t>thường</a:t>
            </a:r>
            <a:r>
              <a:rPr lang="en-US" dirty="0"/>
              <a:t> </a:t>
            </a:r>
            <a:r>
              <a:rPr lang="en-US" dirty="0" err="1"/>
              <a:t>tạo</a:t>
            </a:r>
            <a:r>
              <a:rPr lang="en-US" dirty="0"/>
              <a:t> </a:t>
            </a:r>
            <a:r>
              <a:rPr lang="en-US" dirty="0" err="1"/>
              <a:t>ra</a:t>
            </a:r>
            <a:r>
              <a:rPr lang="en-US" dirty="0"/>
              <a:t> </a:t>
            </a:r>
            <a:r>
              <a:rPr lang="en-US" dirty="0" err="1"/>
              <a:t>nhiều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khâu</a:t>
            </a:r>
            <a:r>
              <a:rPr lang="en-US" dirty="0"/>
              <a:t> </a:t>
            </a:r>
            <a:r>
              <a:rPr lang="en-US" dirty="0" err="1"/>
              <a:t>thi</a:t>
            </a:r>
            <a:r>
              <a:rPr lang="en-US" dirty="0"/>
              <a:t> </a:t>
            </a:r>
            <a:r>
              <a:rPr lang="en-US" dirty="0" err="1"/>
              <a:t>công</a:t>
            </a:r>
            <a:r>
              <a:rPr lang="en-US" dirty="0"/>
              <a:t> </a:t>
            </a:r>
            <a:r>
              <a:rPr lang="en-US" dirty="0" err="1"/>
              <a:t>làm</a:t>
            </a:r>
            <a:r>
              <a:rPr lang="en-US" dirty="0"/>
              <a:t> </a:t>
            </a:r>
            <a:r>
              <a:rPr lang="en-US" dirty="0" err="1"/>
              <a:t>đất</a:t>
            </a:r>
            <a:r>
              <a:rPr lang="en-US" dirty="0"/>
              <a:t> </a:t>
            </a:r>
            <a:r>
              <a:rPr lang="en-US" dirty="0" err="1"/>
              <a:t>đá</a:t>
            </a:r>
            <a:r>
              <a:rPr lang="en-US" dirty="0"/>
              <a:t>, </a:t>
            </a:r>
            <a:r>
              <a:rPr lang="en-US" dirty="0" err="1"/>
              <a:t>mìn</a:t>
            </a:r>
            <a:r>
              <a:rPr lang="en-US" dirty="0"/>
              <a:t>, </a:t>
            </a:r>
            <a:r>
              <a:rPr lang="en-US" dirty="0" err="1"/>
              <a:t>bốc</a:t>
            </a:r>
            <a:r>
              <a:rPr lang="en-US" dirty="0"/>
              <a:t> </a:t>
            </a:r>
            <a:r>
              <a:rPr lang="en-US" dirty="0" err="1"/>
              <a:t>dỡ</a:t>
            </a:r>
            <a:r>
              <a:rPr lang="en-US" dirty="0"/>
              <a:t> </a:t>
            </a:r>
            <a:r>
              <a:rPr lang="en-US" dirty="0" err="1"/>
              <a:t>nhà</a:t>
            </a:r>
            <a:r>
              <a:rPr lang="en-US" dirty="0"/>
              <a:t> </a:t>
            </a:r>
            <a:r>
              <a:rPr lang="en-US" dirty="0" err="1"/>
              <a:t>cửa</a:t>
            </a:r>
            <a:r>
              <a:rPr lang="en-US" dirty="0"/>
              <a:t>, </a:t>
            </a:r>
            <a:r>
              <a:rPr lang="en-US" dirty="0" err="1"/>
              <a:t>đập</a:t>
            </a:r>
            <a:r>
              <a:rPr lang="en-US" dirty="0"/>
              <a:t> </a:t>
            </a:r>
            <a:r>
              <a:rPr lang="en-US" dirty="0" err="1"/>
              <a:t>nghiền</a:t>
            </a:r>
            <a:r>
              <a:rPr lang="en-US" dirty="0"/>
              <a:t> </a:t>
            </a:r>
            <a:r>
              <a:rPr lang="en-US" dirty="0" err="1"/>
              <a:t>sàng</a:t>
            </a:r>
            <a:r>
              <a:rPr lang="en-US" dirty="0"/>
              <a:t> </a:t>
            </a:r>
            <a:r>
              <a:rPr lang="en-US" dirty="0" err="1"/>
              <a:t>đá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vật</a:t>
            </a:r>
            <a:r>
              <a:rPr lang="en-US" dirty="0"/>
              <a:t> </a:t>
            </a:r>
            <a:r>
              <a:rPr lang="en-US" dirty="0" err="1"/>
              <a:t>liệu</a:t>
            </a:r>
            <a:r>
              <a:rPr lang="en-US" dirty="0"/>
              <a:t> </a:t>
            </a:r>
            <a:r>
              <a:rPr lang="en-US" dirty="0" err="1"/>
              <a:t>vô</a:t>
            </a:r>
            <a:r>
              <a:rPr lang="en-US" dirty="0"/>
              <a:t> </a:t>
            </a:r>
            <a:r>
              <a:rPr lang="en-US" dirty="0" err="1"/>
              <a:t>cơ</a:t>
            </a:r>
            <a:r>
              <a:rPr lang="en-US" dirty="0"/>
              <a:t> </a:t>
            </a:r>
            <a:r>
              <a:rPr lang="en-US" dirty="0" err="1"/>
              <a:t>khác</a:t>
            </a:r>
            <a:r>
              <a:rPr lang="en-US" dirty="0"/>
              <a:t>, </a:t>
            </a:r>
            <a:r>
              <a:rPr lang="en-US" dirty="0" err="1"/>
              <a:t>nhào</a:t>
            </a:r>
            <a:r>
              <a:rPr lang="en-US" dirty="0"/>
              <a:t> </a:t>
            </a:r>
            <a:r>
              <a:rPr lang="en-US" dirty="0" err="1"/>
              <a:t>trộn</a:t>
            </a:r>
            <a:r>
              <a:rPr lang="en-US" dirty="0"/>
              <a:t> </a:t>
            </a:r>
            <a:r>
              <a:rPr lang="en-US" dirty="0" err="1"/>
              <a:t>bêtông</a:t>
            </a:r>
            <a:r>
              <a:rPr lang="en-US" dirty="0"/>
              <a:t>, </a:t>
            </a:r>
            <a:r>
              <a:rPr lang="en-US" dirty="0" err="1"/>
              <a:t>vôi</a:t>
            </a:r>
            <a:r>
              <a:rPr lang="en-US" dirty="0"/>
              <a:t> </a:t>
            </a:r>
            <a:r>
              <a:rPr lang="en-US" dirty="0" err="1"/>
              <a:t>vữa</a:t>
            </a:r>
            <a:r>
              <a:rPr lang="en-US" dirty="0"/>
              <a:t>, </a:t>
            </a:r>
            <a:r>
              <a:rPr lang="en-US" dirty="0" err="1"/>
              <a:t>chế</a:t>
            </a:r>
            <a:r>
              <a:rPr lang="en-US" dirty="0"/>
              <a:t> </a:t>
            </a:r>
            <a:r>
              <a:rPr lang="en-US" dirty="0" err="1"/>
              <a:t>biến</a:t>
            </a:r>
            <a:r>
              <a:rPr lang="en-US" dirty="0"/>
              <a:t> </a:t>
            </a:r>
            <a:r>
              <a:rPr lang="en-US" dirty="0" err="1"/>
              <a:t>vật</a:t>
            </a:r>
            <a:r>
              <a:rPr lang="en-US" dirty="0"/>
              <a:t> </a:t>
            </a:r>
            <a:r>
              <a:rPr lang="en-US" dirty="0" err="1"/>
              <a:t>liệu</a:t>
            </a:r>
            <a:r>
              <a:rPr lang="en-US" dirty="0"/>
              <a:t>, </a:t>
            </a:r>
            <a:r>
              <a:rPr lang="en-US" dirty="0" err="1"/>
              <a:t>chế</a:t>
            </a:r>
            <a:r>
              <a:rPr lang="en-US" dirty="0"/>
              <a:t> </a:t>
            </a:r>
            <a:r>
              <a:rPr lang="en-US" dirty="0" err="1"/>
              <a:t>biến</a:t>
            </a:r>
            <a:r>
              <a:rPr lang="en-US" dirty="0"/>
              <a:t> </a:t>
            </a:r>
            <a:r>
              <a:rPr lang="en-US" dirty="0" err="1"/>
              <a:t>vật</a:t>
            </a:r>
            <a:r>
              <a:rPr lang="en-US" dirty="0"/>
              <a:t> </a:t>
            </a:r>
            <a:r>
              <a:rPr lang="en-US" dirty="0" err="1"/>
              <a:t>liệu</a:t>
            </a:r>
            <a:r>
              <a:rPr lang="en-US" dirty="0"/>
              <a:t> </a:t>
            </a:r>
            <a:r>
              <a:rPr lang="en-US" dirty="0" err="1"/>
              <a:t>hữu</a:t>
            </a:r>
            <a:r>
              <a:rPr lang="en-US" dirty="0"/>
              <a:t> </a:t>
            </a:r>
            <a:r>
              <a:rPr lang="en-US" dirty="0" err="1"/>
              <a:t>cơ</a:t>
            </a:r>
            <a:r>
              <a:rPr lang="en-US" dirty="0"/>
              <a:t> </a:t>
            </a:r>
            <a:r>
              <a:rPr lang="en-US" dirty="0" err="1"/>
              <a:t>khi</a:t>
            </a:r>
            <a:r>
              <a:rPr lang="en-US" dirty="0"/>
              <a:t> </a:t>
            </a:r>
            <a:r>
              <a:rPr lang="en-US" dirty="0" err="1"/>
              <a:t>nghiền</a:t>
            </a:r>
            <a:r>
              <a:rPr lang="en-US" dirty="0"/>
              <a:t> </a:t>
            </a:r>
            <a:r>
              <a:rPr lang="en-US" dirty="0" err="1"/>
              <a:t>hoặc</a:t>
            </a:r>
            <a:r>
              <a:rPr lang="en-US" dirty="0"/>
              <a:t> </a:t>
            </a:r>
            <a:r>
              <a:rPr lang="en-US" dirty="0" err="1"/>
              <a:t>tán</a:t>
            </a:r>
            <a:r>
              <a:rPr lang="en-US" dirty="0"/>
              <a:t> </a:t>
            </a:r>
            <a:r>
              <a:rPr lang="en-US" dirty="0" err="1"/>
              <a:t>nhỏ</a:t>
            </a:r>
            <a:r>
              <a:rPr lang="en-US" dirty="0"/>
              <a:t>.</a:t>
            </a:r>
            <a:br>
              <a:rPr lang="en-US" dirty="0"/>
            </a:br>
            <a:r>
              <a:rPr lang="en-US" dirty="0"/>
              <a:t>-</a:t>
            </a:r>
            <a:r>
              <a:rPr lang="en-US" dirty="0" err="1"/>
              <a:t>Khi</a:t>
            </a:r>
            <a:r>
              <a:rPr lang="en-US" dirty="0"/>
              <a:t> </a:t>
            </a:r>
            <a:r>
              <a:rPr lang="en-US" dirty="0" err="1"/>
              <a:t>vận</a:t>
            </a:r>
            <a:r>
              <a:rPr lang="en-US" dirty="0"/>
              <a:t> </a:t>
            </a:r>
            <a:r>
              <a:rPr lang="en-US" dirty="0" err="1"/>
              <a:t>chuyển</a:t>
            </a:r>
            <a:r>
              <a:rPr lang="en-US" dirty="0"/>
              <a:t> </a:t>
            </a:r>
            <a:r>
              <a:rPr lang="en-US" dirty="0" err="1"/>
              <a:t>vật</a:t>
            </a:r>
            <a:r>
              <a:rPr lang="en-US" dirty="0"/>
              <a:t> </a:t>
            </a:r>
            <a:r>
              <a:rPr lang="en-US" dirty="0" err="1"/>
              <a:t>liệu</a:t>
            </a:r>
            <a:r>
              <a:rPr lang="en-US" dirty="0"/>
              <a:t> </a:t>
            </a:r>
            <a:r>
              <a:rPr lang="en-US" dirty="0" err="1"/>
              <a:t>rời</a:t>
            </a:r>
            <a:r>
              <a:rPr lang="en-US" dirty="0"/>
              <a:t> </a:t>
            </a:r>
            <a:r>
              <a:rPr lang="en-US" dirty="0" err="1"/>
              <a:t>bụi</a:t>
            </a:r>
            <a:r>
              <a:rPr lang="en-US" dirty="0"/>
              <a:t> </a:t>
            </a:r>
            <a:r>
              <a:rPr lang="en-US" dirty="0" err="1"/>
              <a:t>tung</a:t>
            </a:r>
            <a:r>
              <a:rPr lang="en-US" dirty="0"/>
              <a:t> </a:t>
            </a:r>
            <a:r>
              <a:rPr lang="en-US" dirty="0" err="1"/>
              <a:t>ra</a:t>
            </a:r>
            <a:r>
              <a:rPr lang="en-US" dirty="0"/>
              <a:t> do </a:t>
            </a:r>
            <a:r>
              <a:rPr lang="en-US" dirty="0" err="1"/>
              <a:t>kết</a:t>
            </a:r>
            <a:r>
              <a:rPr lang="en-US" dirty="0"/>
              <a:t> </a:t>
            </a:r>
            <a:r>
              <a:rPr lang="en-US" dirty="0" err="1"/>
              <a:t>quả</a:t>
            </a:r>
            <a:r>
              <a:rPr lang="en-US" dirty="0"/>
              <a:t> rung </a:t>
            </a:r>
            <a:r>
              <a:rPr lang="en-US" dirty="0" err="1"/>
              <a:t>động</a:t>
            </a:r>
            <a:r>
              <a:rPr lang="en-US" dirty="0"/>
              <a:t>, </a:t>
            </a:r>
            <a:r>
              <a:rPr lang="en-US" dirty="0" err="1"/>
              <a:t>khi</a:t>
            </a:r>
            <a:r>
              <a:rPr lang="en-US" dirty="0"/>
              <a:t> </a:t>
            </a:r>
            <a:r>
              <a:rPr lang="en-US" dirty="0" err="1"/>
              <a:t>phun</a:t>
            </a:r>
            <a:r>
              <a:rPr lang="en-US" dirty="0"/>
              <a:t> </a:t>
            </a:r>
            <a:r>
              <a:rPr lang="en-US" dirty="0" err="1"/>
              <a:t>sơn</a:t>
            </a:r>
            <a:r>
              <a:rPr lang="en-US" dirty="0"/>
              <a:t> </a:t>
            </a:r>
            <a:r>
              <a:rPr lang="en-US" dirty="0" err="1"/>
              <a:t>bụi</a:t>
            </a:r>
            <a:r>
              <a:rPr lang="en-US" dirty="0"/>
              <a:t> </a:t>
            </a:r>
            <a:r>
              <a:rPr lang="en-US" dirty="0" err="1"/>
              <a:t>tạo</a:t>
            </a:r>
            <a:r>
              <a:rPr lang="en-US" dirty="0"/>
              <a:t> </a:t>
            </a:r>
            <a:r>
              <a:rPr lang="en-US" dirty="0" err="1"/>
              <a:t>ra</a:t>
            </a:r>
            <a:r>
              <a:rPr lang="en-US" dirty="0"/>
              <a:t> </a:t>
            </a:r>
            <a:r>
              <a:rPr lang="en-US" dirty="0" err="1"/>
              <a:t>dưới</a:t>
            </a:r>
            <a:r>
              <a:rPr lang="en-US" dirty="0"/>
              <a:t> </a:t>
            </a:r>
            <a:r>
              <a:rPr lang="en-US" dirty="0" err="1"/>
              <a:t>dạng</a:t>
            </a:r>
            <a:r>
              <a:rPr lang="en-US" dirty="0"/>
              <a:t> </a:t>
            </a:r>
            <a:r>
              <a:rPr lang="en-US" dirty="0" err="1"/>
              <a:t>sương</a:t>
            </a:r>
            <a:r>
              <a:rPr lang="en-US" dirty="0"/>
              <a:t>, </a:t>
            </a:r>
            <a:r>
              <a:rPr lang="en-US" dirty="0" err="1"/>
              <a:t>khi</a:t>
            </a:r>
            <a:r>
              <a:rPr lang="en-US" dirty="0"/>
              <a:t> </a:t>
            </a:r>
            <a:r>
              <a:rPr lang="en-US" dirty="0" err="1"/>
              <a:t>phun</a:t>
            </a:r>
            <a:r>
              <a:rPr lang="en-US" dirty="0"/>
              <a:t> </a:t>
            </a:r>
            <a:r>
              <a:rPr lang="en-US" dirty="0" err="1"/>
              <a:t>cát</a:t>
            </a:r>
            <a:r>
              <a:rPr lang="en-US" dirty="0"/>
              <a:t> </a:t>
            </a:r>
            <a:r>
              <a:rPr lang="en-US" dirty="0" err="1"/>
              <a:t>để</a:t>
            </a:r>
            <a:r>
              <a:rPr lang="en-US" dirty="0"/>
              <a:t> </a:t>
            </a:r>
            <a:r>
              <a:rPr lang="en-US" dirty="0" err="1"/>
              <a:t>làm</a:t>
            </a:r>
            <a:r>
              <a:rPr lang="en-US" dirty="0"/>
              <a:t> </a:t>
            </a:r>
            <a:r>
              <a:rPr lang="en-US" dirty="0" err="1"/>
              <a:t>sạch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bề</a:t>
            </a:r>
            <a:r>
              <a:rPr lang="en-US" dirty="0"/>
              <a:t> </a:t>
            </a:r>
            <a:r>
              <a:rPr lang="en-US" dirty="0" err="1"/>
              <a:t>mặt</a:t>
            </a:r>
            <a:r>
              <a:rPr lang="en-US" dirty="0"/>
              <a:t> </a:t>
            </a:r>
            <a:r>
              <a:rPr lang="en-US" dirty="0" err="1"/>
              <a:t>tường</a:t>
            </a:r>
            <a:r>
              <a:rPr lang="en-US" dirty="0"/>
              <a:t> </a:t>
            </a:r>
            <a:r>
              <a:rPr lang="en-US" dirty="0" err="1"/>
              <a:t>nhà</a:t>
            </a:r>
            <a:r>
              <a:rPr lang="en-US" dirty="0"/>
              <a:t>.</a:t>
            </a:r>
            <a:br>
              <a:rPr lang="en-US" dirty="0"/>
            </a:br>
            <a:r>
              <a:rPr lang="en-US" dirty="0"/>
              <a:t>-Ở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xí</a:t>
            </a:r>
            <a:r>
              <a:rPr lang="en-US" dirty="0"/>
              <a:t> </a:t>
            </a:r>
            <a:r>
              <a:rPr lang="en-US" dirty="0" err="1"/>
              <a:t>nghiệp</a:t>
            </a:r>
            <a:r>
              <a:rPr lang="en-US" dirty="0"/>
              <a:t> </a:t>
            </a:r>
            <a:r>
              <a:rPr lang="en-US" dirty="0" err="1"/>
              <a:t>liên</a:t>
            </a:r>
            <a:r>
              <a:rPr lang="en-US" dirty="0"/>
              <a:t> </a:t>
            </a:r>
            <a:r>
              <a:rPr lang="en-US" dirty="0" err="1"/>
              <a:t>hiệp</a:t>
            </a:r>
            <a:r>
              <a:rPr lang="en-US" dirty="0"/>
              <a:t> </a:t>
            </a:r>
            <a:r>
              <a:rPr lang="en-US" dirty="0" err="1"/>
              <a:t>xây</a:t>
            </a:r>
            <a:r>
              <a:rPr lang="en-US" dirty="0"/>
              <a:t> </a:t>
            </a:r>
            <a:r>
              <a:rPr lang="en-US" dirty="0" err="1"/>
              <a:t>dựng</a:t>
            </a:r>
            <a:r>
              <a:rPr lang="en-US" dirty="0"/>
              <a:t> </a:t>
            </a:r>
            <a:r>
              <a:rPr lang="en-US" dirty="0" err="1"/>
              <a:t>nhà</a:t>
            </a:r>
            <a:r>
              <a:rPr lang="en-US" dirty="0"/>
              <a:t> </a:t>
            </a:r>
            <a:r>
              <a:rPr lang="en-US" dirty="0" err="1"/>
              <a:t>cửa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nhà</a:t>
            </a:r>
            <a:r>
              <a:rPr lang="en-US" dirty="0"/>
              <a:t> </a:t>
            </a:r>
            <a:r>
              <a:rPr lang="en-US" dirty="0" err="1"/>
              <a:t>máy</a:t>
            </a:r>
            <a:r>
              <a:rPr lang="en-US" dirty="0"/>
              <a:t> </a:t>
            </a:r>
            <a:r>
              <a:rPr lang="en-US" dirty="0" err="1"/>
              <a:t>bêtông</a:t>
            </a:r>
            <a:r>
              <a:rPr lang="en-US" dirty="0"/>
              <a:t> </a:t>
            </a:r>
            <a:r>
              <a:rPr lang="en-US" dirty="0" err="1"/>
              <a:t>đúc</a:t>
            </a:r>
            <a:r>
              <a:rPr lang="en-US" dirty="0"/>
              <a:t> </a:t>
            </a:r>
            <a:r>
              <a:rPr lang="en-US" dirty="0" err="1"/>
              <a:t>sẵn</a:t>
            </a:r>
            <a:r>
              <a:rPr lang="en-US" dirty="0"/>
              <a:t>,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thao</a:t>
            </a:r>
            <a:r>
              <a:rPr lang="en-US" dirty="0"/>
              <a:t> </a:t>
            </a:r>
            <a:r>
              <a:rPr lang="en-US" dirty="0" err="1"/>
              <a:t>tác</a:t>
            </a:r>
            <a:r>
              <a:rPr lang="en-US" dirty="0"/>
              <a:t> </a:t>
            </a:r>
            <a:r>
              <a:rPr lang="en-US" dirty="0" err="1"/>
              <a:t>thu</a:t>
            </a:r>
            <a:r>
              <a:rPr lang="en-US" dirty="0"/>
              <a:t> </a:t>
            </a:r>
            <a:r>
              <a:rPr lang="en-US" dirty="0" err="1"/>
              <a:t>nhận</a:t>
            </a:r>
            <a:r>
              <a:rPr lang="en-US" dirty="0"/>
              <a:t>, </a:t>
            </a:r>
            <a:r>
              <a:rPr lang="en-US" dirty="0" err="1"/>
              <a:t>vận</a:t>
            </a:r>
            <a:r>
              <a:rPr lang="en-US" dirty="0"/>
              <a:t> </a:t>
            </a:r>
            <a:r>
              <a:rPr lang="en-US" dirty="0" err="1"/>
              <a:t>chuyển</a:t>
            </a:r>
            <a:r>
              <a:rPr lang="en-US" dirty="0"/>
              <a:t>, </a:t>
            </a:r>
            <a:r>
              <a:rPr lang="en-US" dirty="0" err="1"/>
              <a:t>chứa</a:t>
            </a:r>
            <a:r>
              <a:rPr lang="en-US" dirty="0"/>
              <a:t> </a:t>
            </a:r>
            <a:r>
              <a:rPr lang="en-US" dirty="0" err="1"/>
              <a:t>chất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sử</a:t>
            </a:r>
            <a:r>
              <a:rPr lang="en-US" dirty="0"/>
              <a:t> </a:t>
            </a:r>
            <a:r>
              <a:rPr lang="en-US" dirty="0" err="1"/>
              <a:t>dụng</a:t>
            </a:r>
            <a:r>
              <a:rPr lang="en-US" dirty="0"/>
              <a:t> </a:t>
            </a:r>
            <a:r>
              <a:rPr lang="en-US" dirty="0" err="1"/>
              <a:t>một</a:t>
            </a:r>
            <a:r>
              <a:rPr lang="en-US" dirty="0"/>
              <a:t> </a:t>
            </a:r>
            <a:r>
              <a:rPr lang="en-US" dirty="0" err="1"/>
              <a:t>số</a:t>
            </a:r>
            <a:r>
              <a:rPr lang="en-US" dirty="0"/>
              <a:t> </a:t>
            </a:r>
            <a:r>
              <a:rPr lang="en-US" dirty="0" err="1"/>
              <a:t>lượng</a:t>
            </a:r>
            <a:r>
              <a:rPr lang="en-US" dirty="0"/>
              <a:t> </a:t>
            </a:r>
            <a:r>
              <a:rPr lang="en-US" dirty="0" err="1"/>
              <a:t>lớn</a:t>
            </a:r>
            <a:r>
              <a:rPr lang="en-US" dirty="0"/>
              <a:t> </a:t>
            </a:r>
            <a:r>
              <a:rPr lang="en-US" dirty="0" err="1"/>
              <a:t>chất</a:t>
            </a:r>
            <a:r>
              <a:rPr lang="en-US" dirty="0"/>
              <a:t> </a:t>
            </a:r>
            <a:r>
              <a:rPr lang="en-US" dirty="0" err="1"/>
              <a:t>liên</a:t>
            </a:r>
            <a:r>
              <a:rPr lang="en-US" dirty="0"/>
              <a:t> </a:t>
            </a:r>
            <a:r>
              <a:rPr lang="en-US" dirty="0" err="1"/>
              <a:t>kết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phụ</a:t>
            </a:r>
            <a:r>
              <a:rPr lang="en-US" dirty="0"/>
              <a:t> </a:t>
            </a:r>
            <a:r>
              <a:rPr lang="en-US" dirty="0" err="1"/>
              <a:t>gia</a:t>
            </a:r>
            <a:r>
              <a:rPr lang="en-US" dirty="0"/>
              <a:t> </a:t>
            </a:r>
            <a:r>
              <a:rPr lang="en-US" dirty="0" err="1"/>
              <a:t>phải</a:t>
            </a:r>
            <a:r>
              <a:rPr lang="en-US" dirty="0"/>
              <a:t> </a:t>
            </a:r>
            <a:r>
              <a:rPr lang="en-US" dirty="0" err="1"/>
              <a:t>đánh</a:t>
            </a:r>
            <a:r>
              <a:rPr lang="en-US" dirty="0"/>
              <a:t> </a:t>
            </a:r>
            <a:r>
              <a:rPr lang="en-US" dirty="0" err="1"/>
              <a:t>đóng</a:t>
            </a:r>
            <a:r>
              <a:rPr lang="en-US" dirty="0"/>
              <a:t> </a:t>
            </a:r>
            <a:r>
              <a:rPr lang="en-US" dirty="0" err="1"/>
              <a:t>nhiều</a:t>
            </a:r>
            <a:r>
              <a:rPr lang="en-US" dirty="0"/>
              <a:t> </a:t>
            </a:r>
            <a:r>
              <a:rPr lang="en-US" dirty="0" err="1"/>
              <a:t>lần</a:t>
            </a:r>
            <a:r>
              <a:rPr lang="en-US" dirty="0"/>
              <a:t>, </a:t>
            </a:r>
            <a:r>
              <a:rPr lang="en-US" dirty="0" err="1"/>
              <a:t>thường</a:t>
            </a:r>
            <a:r>
              <a:rPr lang="en-US" dirty="0"/>
              <a:t> </a:t>
            </a:r>
            <a:r>
              <a:rPr lang="en-US" dirty="0" err="1"/>
              <a:t>xuyên</a:t>
            </a:r>
            <a:r>
              <a:rPr lang="en-US" dirty="0"/>
              <a:t> </a:t>
            </a:r>
            <a:r>
              <a:rPr lang="en-US" dirty="0" err="1"/>
              <a:t>tạo</a:t>
            </a:r>
            <a:r>
              <a:rPr lang="en-US" dirty="0"/>
              <a:t> </a:t>
            </a:r>
            <a:r>
              <a:rPr lang="en-US" dirty="0" err="1"/>
              <a:t>ra</a:t>
            </a:r>
            <a:r>
              <a:rPr lang="en-US" dirty="0"/>
              <a:t> </a:t>
            </a:r>
            <a:r>
              <a:rPr lang="en-US" dirty="0" err="1"/>
              <a:t>bụi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chứa</a:t>
            </a:r>
            <a:r>
              <a:rPr lang="en-US" dirty="0"/>
              <a:t> SiO2.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09599"/>
            <a:ext cx="8229600" cy="5257801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tích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hại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bụi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:</a:t>
            </a:r>
            <a:br>
              <a:rPr lang="en-US" dirty="0">
                <a:latin typeface="Times New Roman" pitchFamily="18" charset="0"/>
                <a:cs typeface="Times New Roman" pitchFamily="18" charset="0"/>
              </a:rPr>
            </a:br>
            <a:r>
              <a:rPr lang="en-US" dirty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Bụi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gây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hại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mặt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kỹ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thuật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:</a:t>
            </a:r>
            <a:br>
              <a:rPr lang="en-US" dirty="0">
                <a:latin typeface="Times New Roman" pitchFamily="18" charset="0"/>
                <a:cs typeface="Times New Roman" pitchFamily="18" charset="0"/>
              </a:rPr>
            </a:br>
            <a:r>
              <a:rPr lang="en-US" dirty="0">
                <a:latin typeface="Times New Roman" pitchFamily="18" charset="0"/>
                <a:cs typeface="Times New Roman" pitchFamily="18" charset="0"/>
              </a:rPr>
              <a:t>·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Bám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máy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móc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bị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máy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móc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bị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chóng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mòn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en-US" dirty="0">
                <a:latin typeface="Times New Roman" pitchFamily="18" charset="0"/>
                <a:cs typeface="Times New Roman" pitchFamily="18" charset="0"/>
              </a:rPr>
            </a:br>
            <a:r>
              <a:rPr lang="en-US" dirty="0">
                <a:latin typeface="Times New Roman" pitchFamily="18" charset="0"/>
                <a:cs typeface="Times New Roman" pitchFamily="18" charset="0"/>
              </a:rPr>
              <a:t>·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Bám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ổ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trục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tăng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ma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sát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en-US" dirty="0">
                <a:latin typeface="Times New Roman" pitchFamily="18" charset="0"/>
                <a:cs typeface="Times New Roman" pitchFamily="18" charset="0"/>
              </a:rPr>
            </a:br>
            <a:r>
              <a:rPr lang="en-US" dirty="0">
                <a:latin typeface="Times New Roman" pitchFamily="18" charset="0"/>
                <a:cs typeface="Times New Roman" pitchFamily="18" charset="0"/>
              </a:rPr>
              <a:t>·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Bám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cơ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gây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tượng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đoãn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cháy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cơ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en-US" dirty="0">
                <a:latin typeface="Times New Roman" pitchFamily="18" charset="0"/>
                <a:cs typeface="Times New Roman" pitchFamily="18" charset="0"/>
              </a:rPr>
            </a:br>
            <a:r>
              <a:rPr lang="en-US" dirty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Bụi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chủ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yếu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gây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hại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lớn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sức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khoẻ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lao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en-US" dirty="0">
                <a:latin typeface="Times New Roman" pitchFamily="18" charset="0"/>
                <a:cs typeface="Times New Roman" pitchFamily="18" charset="0"/>
              </a:rPr>
            </a:br>
            <a:r>
              <a:rPr lang="en-US" dirty="0">
                <a:latin typeface="Times New Roman" pitchFamily="18" charset="0"/>
                <a:cs typeface="Times New Roman" pitchFamily="18" charset="0"/>
              </a:rPr>
              <a:t>®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Mức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độ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hại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bụi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bộ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phận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cơ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con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phụ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thuộc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hoá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độc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độ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nhỏ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nồng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độ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bụi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Vì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vậy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sản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xuất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biện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phòng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chống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bụi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nhân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en-US" dirty="0">
                <a:latin typeface="Times New Roman" pitchFamily="18" charset="0"/>
                <a:cs typeface="Times New Roman" pitchFamily="18" charset="0"/>
              </a:rPr>
            </a:b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57200"/>
            <a:ext cx="8229600" cy="6019800"/>
          </a:xfrm>
        </p:spPr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pt-BR" b="1" dirty="0" smtClean="0">
                <a:latin typeface=".VnTime" pitchFamily="34" charset="0"/>
              </a:rPr>
              <a:t>2.2 </a:t>
            </a:r>
            <a:r>
              <a:rPr lang="pt-BR" b="1" dirty="0">
                <a:latin typeface=".VnTime" pitchFamily="34" charset="0"/>
              </a:rPr>
              <a:t>T¸c h¹i cña bôi</a:t>
            </a:r>
            <a:endParaRPr lang="en-US" dirty="0">
              <a:latin typeface=".VnTime" pitchFamily="34" charset="0"/>
            </a:endParaRPr>
          </a:p>
          <a:p>
            <a:pPr>
              <a:buNone/>
            </a:pPr>
            <a:r>
              <a:rPr lang="pt-BR" dirty="0">
                <a:latin typeface=".VnTime" pitchFamily="34" charset="0"/>
              </a:rPr>
              <a:t>Bôi cã t¸c h¹i ®Õn da, m¾t, c¬ quan h« hÊp, c¬ quan tiªu ho¸, c¸c h¹t bôi nµy bay l¬ </a:t>
            </a:r>
            <a:r>
              <a:rPr lang="pt-BR" dirty="0" smtClean="0">
                <a:latin typeface=".VnTime" pitchFamily="34" charset="0"/>
              </a:rPr>
              <a:t>l÷ng</a:t>
            </a:r>
            <a:endParaRPr lang="en-US" dirty="0">
              <a:latin typeface=".VnTime" pitchFamily="34" charset="0"/>
            </a:endParaRPr>
          </a:p>
          <a:p>
            <a:pPr>
              <a:buNone/>
            </a:pPr>
            <a:r>
              <a:rPr lang="pt-BR" dirty="0">
                <a:latin typeface=".VnTime" pitchFamily="34" charset="0"/>
              </a:rPr>
              <a:t>trong kh«ng khÝ, khi bÞ hÝt vµo phæi chóng sÏ g©y </a:t>
            </a:r>
            <a:r>
              <a:rPr lang="pt-BR" dirty="0" smtClean="0">
                <a:latin typeface=".VnTime" pitchFamily="34" charset="0"/>
              </a:rPr>
              <a:t>thư¬ng </a:t>
            </a:r>
            <a:r>
              <a:rPr lang="pt-BR" dirty="0">
                <a:latin typeface=".VnTime" pitchFamily="34" charset="0"/>
              </a:rPr>
              <a:t>tæn </a:t>
            </a:r>
            <a:r>
              <a:rPr lang="pt-BR" dirty="0" smtClean="0">
                <a:latin typeface=".VnTime" pitchFamily="34" charset="0"/>
              </a:rPr>
              <a:t>®ưêng </a:t>
            </a:r>
            <a:r>
              <a:rPr lang="pt-BR" dirty="0">
                <a:latin typeface=".VnTime" pitchFamily="34" charset="0"/>
              </a:rPr>
              <a:t>h« hÊp.</a:t>
            </a:r>
            <a:endParaRPr lang="en-US" dirty="0">
              <a:latin typeface=".VnTime" pitchFamily="34" charset="0"/>
            </a:endParaRPr>
          </a:p>
          <a:p>
            <a:pPr>
              <a:buNone/>
            </a:pPr>
            <a:r>
              <a:rPr lang="pt-BR" dirty="0">
                <a:latin typeface=".VnTime" pitchFamily="34" charset="0"/>
              </a:rPr>
              <a:t>Khi chóng ta thë nhê cã l«ng mòi vµ mµng niªm dÞch cña ®−êng h« hÊp nªn nh÷ng h¹t</a:t>
            </a:r>
            <a:endParaRPr lang="en-US" dirty="0">
              <a:latin typeface=".VnTime" pitchFamily="34" charset="0"/>
            </a:endParaRPr>
          </a:p>
          <a:p>
            <a:pPr>
              <a:buNone/>
            </a:pPr>
            <a:r>
              <a:rPr lang="pt-BR" dirty="0">
                <a:latin typeface=".VnTime" pitchFamily="34" charset="0"/>
              </a:rPr>
              <a:t>bôi cã kÝch </a:t>
            </a:r>
            <a:r>
              <a:rPr lang="pt-BR" dirty="0" smtClean="0">
                <a:latin typeface=".VnTime" pitchFamily="34" charset="0"/>
              </a:rPr>
              <a:t>thưíc </a:t>
            </a:r>
            <a:r>
              <a:rPr lang="pt-BR" dirty="0">
                <a:latin typeface=".VnTime" pitchFamily="34" charset="0"/>
              </a:rPr>
              <a:t>lín h¬n 5 </a:t>
            </a:r>
            <a:r>
              <a:rPr lang="en-US" dirty="0">
                <a:latin typeface=".VnTime" pitchFamily="34" charset="0"/>
              </a:rPr>
              <a:t>µ</a:t>
            </a:r>
            <a:r>
              <a:rPr lang="pt-BR" dirty="0">
                <a:latin typeface=".VnTime" pitchFamily="34" charset="0"/>
              </a:rPr>
              <a:t>m bÞ gi÷ l¹i ë hèc mòi (tíi 90%). C¸c h¹t bôi kÝch </a:t>
            </a:r>
            <a:r>
              <a:rPr lang="pt-BR" dirty="0" smtClean="0">
                <a:latin typeface=".VnTime" pitchFamily="34" charset="0"/>
              </a:rPr>
              <a:t>thưíc </a:t>
            </a:r>
            <a:r>
              <a:rPr lang="pt-BR" dirty="0">
                <a:latin typeface=".VnTime" pitchFamily="34" charset="0"/>
              </a:rPr>
              <a:t>(2</a:t>
            </a:r>
            <a:r>
              <a:rPr lang="en-US" dirty="0">
                <a:latin typeface=".VnTime" pitchFamily="34" charset="0"/>
              </a:rPr>
              <a:t>÷</a:t>
            </a:r>
            <a:r>
              <a:rPr lang="pt-BR" dirty="0">
                <a:latin typeface=".VnTime" pitchFamily="34" charset="0"/>
              </a:rPr>
              <a:t>5)</a:t>
            </a:r>
            <a:r>
              <a:rPr lang="en-US" dirty="0">
                <a:latin typeface=".VnTime" pitchFamily="34" charset="0"/>
              </a:rPr>
              <a:t>µ</a:t>
            </a:r>
            <a:r>
              <a:rPr lang="pt-BR" dirty="0">
                <a:latin typeface=".VnTime" pitchFamily="34" charset="0"/>
              </a:rPr>
              <a:t>m dÓ dµng theo kh«ng khÝ vµo tíi phÕ qu¶n, phÕ nang, ë ®©y bôi ®−îc c¸c líp thùc bµo bao v©y vµ tiªu diÖt kho¶ng 90% n÷a, sè cßn l¹i ®äng ë phæi g©y nªn bÖnh bôi phæi vµ c¸c bÖnh kh¸c (bÖnh silicose, asbestose, siderose,...).</a:t>
            </a:r>
            <a:endParaRPr lang="en-US" dirty="0">
              <a:latin typeface=".VnTime" pitchFamily="34" charset="0"/>
            </a:endParaRPr>
          </a:p>
          <a:p>
            <a:pPr>
              <a:buNone/>
            </a:pPr>
            <a:r>
              <a:rPr lang="pt-BR" i="1" dirty="0">
                <a:latin typeface=".VnTime" pitchFamily="34" charset="0"/>
              </a:rPr>
              <a:t>BÖnh phæi nhiÔm bôi </a:t>
            </a:r>
            <a:r>
              <a:rPr lang="pt-BR" dirty="0" smtClean="0">
                <a:latin typeface=".VnTime" pitchFamily="34" charset="0"/>
              </a:rPr>
              <a:t>thưêng </a:t>
            </a:r>
            <a:r>
              <a:rPr lang="pt-BR" dirty="0">
                <a:latin typeface=".VnTime" pitchFamily="34" charset="0"/>
              </a:rPr>
              <a:t>gÆp ë nh÷ng c«ng nh©n khai th¸c chÕ biÕn, vËn chuyÓn</a:t>
            </a:r>
            <a:endParaRPr lang="en-US" dirty="0">
              <a:latin typeface=".VnTime" pitchFamily="34" charset="0"/>
            </a:endParaRPr>
          </a:p>
          <a:p>
            <a:pPr>
              <a:buNone/>
            </a:pPr>
            <a:r>
              <a:rPr lang="en-US" dirty="0" err="1">
                <a:latin typeface=".VnTime" pitchFamily="34" charset="0"/>
              </a:rPr>
              <a:t>quÆng</a:t>
            </a:r>
            <a:r>
              <a:rPr lang="en-US" dirty="0">
                <a:latin typeface=".VnTime" pitchFamily="34" charset="0"/>
              </a:rPr>
              <a:t> ®¸, </a:t>
            </a:r>
            <a:r>
              <a:rPr lang="en-US" dirty="0" err="1">
                <a:latin typeface=".VnTime" pitchFamily="34" charset="0"/>
              </a:rPr>
              <a:t>kim</a:t>
            </a:r>
            <a:r>
              <a:rPr lang="en-US" dirty="0">
                <a:latin typeface=".VnTime" pitchFamily="34" charset="0"/>
              </a:rPr>
              <a:t> lo¹i, than v.v...</a:t>
            </a:r>
          </a:p>
          <a:p>
            <a:pPr>
              <a:buNone/>
            </a:pPr>
            <a:r>
              <a:rPr lang="en-US" i="1" dirty="0" err="1">
                <a:latin typeface=".VnTime" pitchFamily="34" charset="0"/>
              </a:rPr>
              <a:t>BÖnh</a:t>
            </a:r>
            <a:r>
              <a:rPr lang="en-US" i="1" dirty="0">
                <a:latin typeface=".VnTime" pitchFamily="34" charset="0"/>
              </a:rPr>
              <a:t> </a:t>
            </a:r>
            <a:r>
              <a:rPr lang="en-US" i="1" dirty="0" err="1">
                <a:latin typeface=".VnTime" pitchFamily="34" charset="0"/>
              </a:rPr>
              <a:t>silicose</a:t>
            </a:r>
            <a:r>
              <a:rPr lang="en-US" i="1" dirty="0">
                <a:latin typeface=".VnTime" pitchFamily="34" charset="0"/>
              </a:rPr>
              <a:t> </a:t>
            </a:r>
            <a:r>
              <a:rPr lang="en-US" dirty="0">
                <a:latin typeface=".VnTime" pitchFamily="34" charset="0"/>
              </a:rPr>
              <a:t>lµ </a:t>
            </a:r>
            <a:r>
              <a:rPr lang="en-US" dirty="0" err="1">
                <a:latin typeface=".VnTime" pitchFamily="34" charset="0"/>
              </a:rPr>
              <a:t>bÖnh</a:t>
            </a:r>
            <a:r>
              <a:rPr lang="en-US" dirty="0">
                <a:latin typeface=".VnTime" pitchFamily="34" charset="0"/>
              </a:rPr>
              <a:t> do </a:t>
            </a:r>
            <a:r>
              <a:rPr lang="en-US" dirty="0" err="1">
                <a:latin typeface=".VnTime" pitchFamily="34" charset="0"/>
              </a:rPr>
              <a:t>phæi</a:t>
            </a:r>
            <a:r>
              <a:rPr lang="en-US" dirty="0">
                <a:latin typeface=".VnTime" pitchFamily="34" charset="0"/>
              </a:rPr>
              <a:t> </a:t>
            </a:r>
            <a:r>
              <a:rPr lang="en-US" dirty="0" err="1">
                <a:latin typeface=".VnTime" pitchFamily="34" charset="0"/>
              </a:rPr>
              <a:t>bÞ</a:t>
            </a:r>
            <a:r>
              <a:rPr lang="en-US" dirty="0">
                <a:latin typeface=".VnTime" pitchFamily="34" charset="0"/>
              </a:rPr>
              <a:t> </a:t>
            </a:r>
            <a:r>
              <a:rPr lang="en-US" dirty="0" err="1">
                <a:latin typeface=".VnTime" pitchFamily="34" charset="0"/>
              </a:rPr>
              <a:t>nhiÔm</a:t>
            </a:r>
            <a:r>
              <a:rPr lang="en-US" dirty="0">
                <a:latin typeface=".VnTime" pitchFamily="34" charset="0"/>
              </a:rPr>
              <a:t> </a:t>
            </a:r>
            <a:r>
              <a:rPr lang="en-US" dirty="0" err="1">
                <a:latin typeface=".VnTime" pitchFamily="34" charset="0"/>
              </a:rPr>
              <a:t>bôi</a:t>
            </a:r>
            <a:r>
              <a:rPr lang="en-US" dirty="0">
                <a:latin typeface=".VnTime" pitchFamily="34" charset="0"/>
              </a:rPr>
              <a:t> </a:t>
            </a:r>
            <a:r>
              <a:rPr lang="en-US" dirty="0" err="1">
                <a:latin typeface=".VnTime" pitchFamily="34" charset="0"/>
              </a:rPr>
              <a:t>silic</a:t>
            </a:r>
            <a:r>
              <a:rPr lang="en-US" dirty="0">
                <a:latin typeface=".VnTime" pitchFamily="34" charset="0"/>
              </a:rPr>
              <a:t> ë </a:t>
            </a:r>
            <a:r>
              <a:rPr lang="en-US" dirty="0" err="1">
                <a:latin typeface=".VnTime" pitchFamily="34" charset="0"/>
              </a:rPr>
              <a:t>thî</a:t>
            </a:r>
            <a:r>
              <a:rPr lang="en-US" dirty="0">
                <a:latin typeface=".VnTime" pitchFamily="34" charset="0"/>
              </a:rPr>
              <a:t> ®</a:t>
            </a:r>
            <a:r>
              <a:rPr lang="en-US" dirty="0" err="1">
                <a:latin typeface=".VnTime" pitchFamily="34" charset="0"/>
              </a:rPr>
              <a:t>óc</a:t>
            </a:r>
            <a:r>
              <a:rPr lang="en-US" dirty="0">
                <a:latin typeface=".VnTime" pitchFamily="34" charset="0"/>
              </a:rPr>
              <a:t>, </a:t>
            </a:r>
            <a:r>
              <a:rPr lang="en-US" dirty="0" err="1">
                <a:latin typeface=".VnTime" pitchFamily="34" charset="0"/>
              </a:rPr>
              <a:t>thî</a:t>
            </a:r>
            <a:r>
              <a:rPr lang="en-US" dirty="0">
                <a:latin typeface=".VnTime" pitchFamily="34" charset="0"/>
              </a:rPr>
              <a:t> </a:t>
            </a:r>
            <a:r>
              <a:rPr lang="en-US" dirty="0" err="1">
                <a:latin typeface=".VnTime" pitchFamily="34" charset="0"/>
              </a:rPr>
              <a:t>khoan</a:t>
            </a:r>
            <a:r>
              <a:rPr lang="en-US" dirty="0">
                <a:latin typeface=".VnTime" pitchFamily="34" charset="0"/>
              </a:rPr>
              <a:t> ®¸, </a:t>
            </a:r>
            <a:r>
              <a:rPr lang="en-US" dirty="0" err="1">
                <a:latin typeface=".VnTime" pitchFamily="34" charset="0"/>
              </a:rPr>
              <a:t>thî</a:t>
            </a:r>
            <a:r>
              <a:rPr lang="en-US" dirty="0">
                <a:latin typeface=".VnTime" pitchFamily="34" charset="0"/>
              </a:rPr>
              <a:t> </a:t>
            </a:r>
            <a:r>
              <a:rPr lang="en-US" dirty="0" err="1">
                <a:latin typeface=".VnTime" pitchFamily="34" charset="0"/>
              </a:rPr>
              <a:t>má</a:t>
            </a:r>
            <a:r>
              <a:rPr lang="en-US" dirty="0">
                <a:latin typeface=".VnTime" pitchFamily="34" charset="0"/>
              </a:rPr>
              <a:t>, </a:t>
            </a:r>
            <a:r>
              <a:rPr lang="en-US" dirty="0" err="1">
                <a:latin typeface=".VnTime" pitchFamily="34" charset="0"/>
              </a:rPr>
              <a:t>thî</a:t>
            </a:r>
            <a:r>
              <a:rPr lang="en-US" dirty="0">
                <a:latin typeface=".VnTime" pitchFamily="34" charset="0"/>
              </a:rPr>
              <a:t> </a:t>
            </a:r>
            <a:r>
              <a:rPr lang="en-US" dirty="0" err="1">
                <a:latin typeface=".VnTime" pitchFamily="34" charset="0"/>
              </a:rPr>
              <a:t>lµm</a:t>
            </a:r>
            <a:r>
              <a:rPr lang="en-US" dirty="0">
                <a:latin typeface=".VnTime" pitchFamily="34" charset="0"/>
              </a:rPr>
              <a:t> </a:t>
            </a:r>
            <a:r>
              <a:rPr lang="en-US" dirty="0" err="1">
                <a:latin typeface=".VnTime" pitchFamily="34" charset="0"/>
              </a:rPr>
              <a:t>gèm</a:t>
            </a:r>
            <a:r>
              <a:rPr lang="en-US" dirty="0">
                <a:latin typeface=".VnTime" pitchFamily="34" charset="0"/>
              </a:rPr>
              <a:t> </a:t>
            </a:r>
            <a:r>
              <a:rPr lang="en-US" dirty="0" err="1">
                <a:latin typeface=".VnTime" pitchFamily="34" charset="0"/>
              </a:rPr>
              <a:t>sø</a:t>
            </a:r>
            <a:r>
              <a:rPr lang="en-US" dirty="0">
                <a:latin typeface=".VnTime" pitchFamily="34" charset="0"/>
              </a:rPr>
              <a:t> vµ </a:t>
            </a:r>
            <a:r>
              <a:rPr lang="en-US" dirty="0" err="1">
                <a:latin typeface=".VnTime" pitchFamily="34" charset="0"/>
              </a:rPr>
              <a:t>vËt</a:t>
            </a:r>
            <a:r>
              <a:rPr lang="en-US" dirty="0">
                <a:latin typeface=".VnTime" pitchFamily="34" charset="0"/>
              </a:rPr>
              <a:t> </a:t>
            </a:r>
            <a:r>
              <a:rPr lang="en-US" dirty="0" err="1">
                <a:latin typeface=".VnTime" pitchFamily="34" charset="0"/>
              </a:rPr>
              <a:t>liÖu</a:t>
            </a:r>
            <a:r>
              <a:rPr lang="en-US" dirty="0">
                <a:latin typeface=".VnTime" pitchFamily="34" charset="0"/>
              </a:rPr>
              <a:t> </a:t>
            </a:r>
            <a:r>
              <a:rPr lang="en-US" dirty="0" err="1">
                <a:latin typeface=".VnTime" pitchFamily="34" charset="0"/>
              </a:rPr>
              <a:t>chÞu</a:t>
            </a:r>
            <a:r>
              <a:rPr lang="en-US" dirty="0">
                <a:latin typeface=".VnTime" pitchFamily="34" charset="0"/>
              </a:rPr>
              <a:t> </a:t>
            </a:r>
            <a:r>
              <a:rPr lang="en-US" dirty="0" err="1">
                <a:latin typeface=".VnTime" pitchFamily="34" charset="0"/>
              </a:rPr>
              <a:t>löa</a:t>
            </a:r>
            <a:r>
              <a:rPr lang="en-US" dirty="0">
                <a:latin typeface=".VnTime" pitchFamily="34" charset="0"/>
              </a:rPr>
              <a:t>…</a:t>
            </a:r>
            <a:r>
              <a:rPr lang="en-US" dirty="0" err="1">
                <a:latin typeface=".VnTime" pitchFamily="34" charset="0"/>
              </a:rPr>
              <a:t>BÖnh</a:t>
            </a:r>
            <a:r>
              <a:rPr lang="en-US" dirty="0">
                <a:latin typeface=".VnTime" pitchFamily="34" charset="0"/>
              </a:rPr>
              <a:t> </a:t>
            </a:r>
            <a:r>
              <a:rPr lang="en-US" dirty="0" err="1">
                <a:latin typeface=".VnTime" pitchFamily="34" charset="0"/>
              </a:rPr>
              <a:t>nµy</a:t>
            </a:r>
            <a:r>
              <a:rPr lang="en-US" dirty="0">
                <a:latin typeface=".VnTime" pitchFamily="34" charset="0"/>
              </a:rPr>
              <a:t> </a:t>
            </a:r>
            <a:r>
              <a:rPr lang="en-US" dirty="0" err="1">
                <a:latin typeface=".VnTime" pitchFamily="34" charset="0"/>
              </a:rPr>
              <a:t>chiÕm</a:t>
            </a:r>
            <a:r>
              <a:rPr lang="en-US" dirty="0">
                <a:latin typeface=".VnTime" pitchFamily="34" charset="0"/>
              </a:rPr>
              <a:t> 40 ÷ 70% </a:t>
            </a:r>
            <a:r>
              <a:rPr lang="en-US" dirty="0" err="1">
                <a:latin typeface=".VnTime" pitchFamily="34" charset="0"/>
              </a:rPr>
              <a:t>trong</a:t>
            </a:r>
            <a:r>
              <a:rPr lang="en-US" dirty="0">
                <a:latin typeface=".VnTime" pitchFamily="34" charset="0"/>
              </a:rPr>
              <a:t> </a:t>
            </a:r>
            <a:r>
              <a:rPr lang="en-US" dirty="0" err="1">
                <a:latin typeface=".VnTime" pitchFamily="34" charset="0"/>
              </a:rPr>
              <a:t>tæng</a:t>
            </a:r>
            <a:r>
              <a:rPr lang="en-US" dirty="0">
                <a:latin typeface=".VnTime" pitchFamily="34" charset="0"/>
              </a:rPr>
              <a:t> </a:t>
            </a:r>
            <a:r>
              <a:rPr lang="en-US" dirty="0" err="1">
                <a:latin typeface=".VnTime" pitchFamily="34" charset="0"/>
              </a:rPr>
              <a:t>sè</a:t>
            </a:r>
            <a:r>
              <a:rPr lang="en-US" dirty="0">
                <a:latin typeface=".VnTime" pitchFamily="34" charset="0"/>
              </a:rPr>
              <a:t> </a:t>
            </a:r>
            <a:r>
              <a:rPr lang="en-US" dirty="0" err="1">
                <a:latin typeface=".VnTime" pitchFamily="34" charset="0"/>
              </a:rPr>
              <a:t>c¸c</a:t>
            </a:r>
            <a:r>
              <a:rPr lang="en-US" dirty="0">
                <a:latin typeface=".VnTime" pitchFamily="34" charset="0"/>
              </a:rPr>
              <a:t> </a:t>
            </a:r>
            <a:r>
              <a:rPr lang="en-US" dirty="0" err="1">
                <a:latin typeface=".VnTime" pitchFamily="34" charset="0"/>
              </a:rPr>
              <a:t>bÖnh</a:t>
            </a:r>
            <a:r>
              <a:rPr lang="en-US" dirty="0">
                <a:latin typeface=".VnTime" pitchFamily="34" charset="0"/>
              </a:rPr>
              <a:t> </a:t>
            </a:r>
            <a:r>
              <a:rPr lang="en-US" dirty="0" err="1">
                <a:latin typeface=".VnTime" pitchFamily="34" charset="0"/>
              </a:rPr>
              <a:t>vÒ</a:t>
            </a:r>
            <a:r>
              <a:rPr lang="en-US" dirty="0">
                <a:latin typeface=".VnTime" pitchFamily="34" charset="0"/>
              </a:rPr>
              <a:t> </a:t>
            </a:r>
            <a:r>
              <a:rPr lang="en-US" dirty="0" err="1">
                <a:latin typeface=".VnTime" pitchFamily="34" charset="0"/>
              </a:rPr>
              <a:t>phæi</a:t>
            </a:r>
            <a:r>
              <a:rPr lang="en-US" dirty="0">
                <a:latin typeface=".VnTime" pitchFamily="34" charset="0"/>
              </a:rPr>
              <a:t>. </a:t>
            </a:r>
            <a:r>
              <a:rPr lang="en-US" dirty="0" err="1">
                <a:latin typeface=".VnTime" pitchFamily="34" charset="0"/>
              </a:rPr>
              <a:t>Ngoµi</a:t>
            </a:r>
            <a:r>
              <a:rPr lang="en-US" dirty="0">
                <a:latin typeface=".VnTime" pitchFamily="34" charset="0"/>
              </a:rPr>
              <a:t> </a:t>
            </a:r>
            <a:r>
              <a:rPr lang="en-US" dirty="0" err="1">
                <a:latin typeface=".VnTime" pitchFamily="34" charset="0"/>
              </a:rPr>
              <a:t>cßn</a:t>
            </a:r>
            <a:r>
              <a:rPr lang="en-US" dirty="0">
                <a:latin typeface=".VnTime" pitchFamily="34" charset="0"/>
              </a:rPr>
              <a:t> </a:t>
            </a:r>
            <a:r>
              <a:rPr lang="en-US" dirty="0" err="1">
                <a:latin typeface=".VnTime" pitchFamily="34" charset="0"/>
              </a:rPr>
              <a:t>cã</a:t>
            </a:r>
            <a:r>
              <a:rPr lang="en-US" dirty="0">
                <a:latin typeface=".VnTime" pitchFamily="34" charset="0"/>
              </a:rPr>
              <a:t> </a:t>
            </a:r>
            <a:r>
              <a:rPr lang="en-US" dirty="0" err="1">
                <a:latin typeface=".VnTime" pitchFamily="34" charset="0"/>
              </a:rPr>
              <a:t>c¸c</a:t>
            </a:r>
            <a:r>
              <a:rPr lang="en-US" dirty="0">
                <a:latin typeface=".VnTime" pitchFamily="34" charset="0"/>
              </a:rPr>
              <a:t> </a:t>
            </a:r>
            <a:r>
              <a:rPr lang="en-US" dirty="0" err="1">
                <a:latin typeface=".VnTime" pitchFamily="34" charset="0"/>
              </a:rPr>
              <a:t>bÖnh</a:t>
            </a:r>
            <a:r>
              <a:rPr lang="en-US" dirty="0">
                <a:latin typeface=".VnTime" pitchFamily="34" charset="0"/>
              </a:rPr>
              <a:t> </a:t>
            </a:r>
            <a:r>
              <a:rPr lang="en-US" dirty="0" err="1">
                <a:latin typeface=".VnTime" pitchFamily="34" charset="0"/>
              </a:rPr>
              <a:t>asbestose</a:t>
            </a:r>
            <a:r>
              <a:rPr lang="en-US" dirty="0">
                <a:latin typeface=".VnTime" pitchFamily="34" charset="0"/>
              </a:rPr>
              <a:t> (</a:t>
            </a:r>
            <a:r>
              <a:rPr lang="en-US" dirty="0" err="1">
                <a:latin typeface=".VnTime" pitchFamily="34" charset="0"/>
              </a:rPr>
              <a:t>nhiÔm</a:t>
            </a:r>
            <a:r>
              <a:rPr lang="en-US" dirty="0">
                <a:latin typeface=".VnTime" pitchFamily="34" charset="0"/>
              </a:rPr>
              <a:t> </a:t>
            </a:r>
            <a:r>
              <a:rPr lang="en-US" dirty="0" err="1">
                <a:latin typeface=".VnTime" pitchFamily="34" charset="0"/>
              </a:rPr>
              <a:t>bôi</a:t>
            </a:r>
            <a:r>
              <a:rPr lang="en-US" dirty="0">
                <a:latin typeface=".VnTime" pitchFamily="34" charset="0"/>
              </a:rPr>
              <a:t> </a:t>
            </a:r>
            <a:r>
              <a:rPr lang="en-US" dirty="0" err="1">
                <a:latin typeface=".VnTime" pitchFamily="34" charset="0"/>
              </a:rPr>
              <a:t>ami¨ng</a:t>
            </a:r>
            <a:r>
              <a:rPr lang="en-US" dirty="0">
                <a:latin typeface=".VnTime" pitchFamily="34" charset="0"/>
              </a:rPr>
              <a:t>), </a:t>
            </a:r>
            <a:r>
              <a:rPr lang="en-US" dirty="0" err="1">
                <a:latin typeface=".VnTime" pitchFamily="34" charset="0"/>
              </a:rPr>
              <a:t>aluminose</a:t>
            </a:r>
            <a:r>
              <a:rPr lang="en-US" dirty="0">
                <a:latin typeface=".VnTime" pitchFamily="34" charset="0"/>
              </a:rPr>
              <a:t> (</a:t>
            </a:r>
            <a:r>
              <a:rPr lang="en-US" dirty="0" err="1">
                <a:latin typeface=".VnTime" pitchFamily="34" charset="0"/>
              </a:rPr>
              <a:t>bôi</a:t>
            </a:r>
            <a:r>
              <a:rPr lang="en-US" dirty="0">
                <a:latin typeface=".VnTime" pitchFamily="34" charset="0"/>
              </a:rPr>
              <a:t> </a:t>
            </a:r>
            <a:r>
              <a:rPr lang="en-US" dirty="0" err="1">
                <a:latin typeface=".VnTime" pitchFamily="34" charset="0"/>
              </a:rPr>
              <a:t>boxit</a:t>
            </a:r>
            <a:r>
              <a:rPr lang="en-US" dirty="0">
                <a:latin typeface=".VnTime" pitchFamily="34" charset="0"/>
              </a:rPr>
              <a:t>, ®</a:t>
            </a:r>
            <a:r>
              <a:rPr lang="en-US" dirty="0" err="1">
                <a:latin typeface=".VnTime" pitchFamily="34" charset="0"/>
              </a:rPr>
              <a:t>Êt</a:t>
            </a:r>
            <a:r>
              <a:rPr lang="en-US" dirty="0">
                <a:latin typeface=".VnTime" pitchFamily="34" charset="0"/>
              </a:rPr>
              <a:t> </a:t>
            </a:r>
            <a:r>
              <a:rPr lang="en-US" dirty="0" err="1">
                <a:latin typeface=".VnTime" pitchFamily="34" charset="0"/>
              </a:rPr>
              <a:t>sÐt</a:t>
            </a:r>
            <a:r>
              <a:rPr lang="en-US" dirty="0">
                <a:latin typeface=".VnTime" pitchFamily="34" charset="0"/>
              </a:rPr>
              <a:t>), </a:t>
            </a:r>
            <a:r>
              <a:rPr lang="en-US" dirty="0" err="1">
                <a:latin typeface=".VnTime" pitchFamily="34" charset="0"/>
              </a:rPr>
              <a:t>siderose</a:t>
            </a:r>
            <a:r>
              <a:rPr lang="en-US" dirty="0">
                <a:latin typeface=".VnTime" pitchFamily="34" charset="0"/>
              </a:rPr>
              <a:t> (</a:t>
            </a:r>
            <a:r>
              <a:rPr lang="en-US" dirty="0" err="1">
                <a:latin typeface=".VnTime" pitchFamily="34" charset="0"/>
              </a:rPr>
              <a:t>bôi</a:t>
            </a:r>
            <a:r>
              <a:rPr lang="en-US" dirty="0">
                <a:latin typeface=".VnTime" pitchFamily="34" charset="0"/>
              </a:rPr>
              <a:t> s¾t).</a:t>
            </a:r>
          </a:p>
          <a:p>
            <a:pPr>
              <a:buNone/>
            </a:pPr>
            <a:r>
              <a:rPr lang="en-US" i="1" dirty="0" err="1">
                <a:latin typeface=".VnTime" pitchFamily="34" charset="0"/>
              </a:rPr>
              <a:t>BÖnh</a:t>
            </a:r>
            <a:r>
              <a:rPr lang="en-US" i="1" dirty="0">
                <a:latin typeface=".VnTime" pitchFamily="34" charset="0"/>
              </a:rPr>
              <a:t> </a:t>
            </a:r>
            <a:r>
              <a:rPr lang="en-US" i="1" dirty="0" smtClean="0">
                <a:latin typeface=".VnTime" pitchFamily="34" charset="0"/>
              </a:rPr>
              <a:t>®</a:t>
            </a:r>
            <a:r>
              <a:rPr lang="en-US" i="1" dirty="0" err="1" smtClean="0">
                <a:latin typeface=".VnTime" pitchFamily="34" charset="0"/>
              </a:rPr>
              <a:t>ưêng</a:t>
            </a:r>
            <a:r>
              <a:rPr lang="en-US" i="1" dirty="0" smtClean="0">
                <a:latin typeface=".VnTime" pitchFamily="34" charset="0"/>
              </a:rPr>
              <a:t> </a:t>
            </a:r>
            <a:r>
              <a:rPr lang="en-US" i="1" dirty="0">
                <a:latin typeface=".VnTime" pitchFamily="34" charset="0"/>
              </a:rPr>
              <a:t>h« </a:t>
            </a:r>
            <a:r>
              <a:rPr lang="en-US" i="1" dirty="0" err="1">
                <a:latin typeface=".VnTime" pitchFamily="34" charset="0"/>
              </a:rPr>
              <a:t>hÊp</a:t>
            </a:r>
            <a:r>
              <a:rPr lang="en-US" dirty="0">
                <a:latin typeface=".VnTime" pitchFamily="34" charset="0"/>
              </a:rPr>
              <a:t>: </a:t>
            </a:r>
            <a:r>
              <a:rPr lang="en-US" dirty="0" err="1">
                <a:latin typeface=".VnTime" pitchFamily="34" charset="0"/>
              </a:rPr>
              <a:t>Bao</a:t>
            </a:r>
            <a:r>
              <a:rPr lang="en-US" dirty="0">
                <a:latin typeface=".VnTime" pitchFamily="34" charset="0"/>
              </a:rPr>
              <a:t> </a:t>
            </a:r>
            <a:r>
              <a:rPr lang="en-US" dirty="0" err="1">
                <a:latin typeface=".VnTime" pitchFamily="34" charset="0"/>
              </a:rPr>
              <a:t>gåm</a:t>
            </a:r>
            <a:r>
              <a:rPr lang="en-US" dirty="0">
                <a:latin typeface=".VnTime" pitchFamily="34" charset="0"/>
              </a:rPr>
              <a:t> </a:t>
            </a:r>
            <a:r>
              <a:rPr lang="en-US" dirty="0" err="1">
                <a:latin typeface=".VnTime" pitchFamily="34" charset="0"/>
              </a:rPr>
              <a:t>c¸c</a:t>
            </a:r>
            <a:r>
              <a:rPr lang="en-US" dirty="0">
                <a:latin typeface=".VnTime" pitchFamily="34" charset="0"/>
              </a:rPr>
              <a:t> </a:t>
            </a:r>
            <a:r>
              <a:rPr lang="en-US" dirty="0" err="1">
                <a:latin typeface=".VnTime" pitchFamily="34" charset="0"/>
              </a:rPr>
              <a:t>bÖnh</a:t>
            </a:r>
            <a:r>
              <a:rPr lang="en-US" dirty="0">
                <a:latin typeface=".VnTime" pitchFamily="34" charset="0"/>
              </a:rPr>
              <a:t> </a:t>
            </a:r>
            <a:r>
              <a:rPr lang="en-US" dirty="0" err="1" smtClean="0">
                <a:latin typeface=".VnTime" pitchFamily="34" charset="0"/>
              </a:rPr>
              <a:t>như</a:t>
            </a:r>
            <a:r>
              <a:rPr lang="en-US" dirty="0" smtClean="0">
                <a:latin typeface=".VnTime" pitchFamily="34" charset="0"/>
              </a:rPr>
              <a:t> </a:t>
            </a:r>
            <a:r>
              <a:rPr lang="en-US" dirty="0" err="1">
                <a:latin typeface=".VnTime" pitchFamily="34" charset="0"/>
              </a:rPr>
              <a:t>viªm</a:t>
            </a:r>
            <a:r>
              <a:rPr lang="en-US" dirty="0">
                <a:latin typeface=".VnTime" pitchFamily="34" charset="0"/>
              </a:rPr>
              <a:t> </a:t>
            </a:r>
            <a:r>
              <a:rPr lang="en-US" dirty="0" err="1">
                <a:latin typeface=".VnTime" pitchFamily="34" charset="0"/>
              </a:rPr>
              <a:t>mòi</a:t>
            </a:r>
            <a:r>
              <a:rPr lang="en-US" dirty="0">
                <a:latin typeface=".VnTime" pitchFamily="34" charset="0"/>
              </a:rPr>
              <a:t>, </a:t>
            </a:r>
            <a:r>
              <a:rPr lang="en-US" dirty="0" err="1">
                <a:latin typeface=".VnTime" pitchFamily="34" charset="0"/>
              </a:rPr>
              <a:t>viªm</a:t>
            </a:r>
            <a:r>
              <a:rPr lang="en-US" dirty="0">
                <a:latin typeface=".VnTime" pitchFamily="34" charset="0"/>
              </a:rPr>
              <a:t> </a:t>
            </a:r>
            <a:r>
              <a:rPr lang="en-US" dirty="0" err="1">
                <a:latin typeface=".VnTime" pitchFamily="34" charset="0"/>
              </a:rPr>
              <a:t>häng</a:t>
            </a:r>
            <a:r>
              <a:rPr lang="en-US" dirty="0">
                <a:latin typeface=".VnTime" pitchFamily="34" charset="0"/>
              </a:rPr>
              <a:t>, </a:t>
            </a:r>
            <a:r>
              <a:rPr lang="en-US" dirty="0" err="1">
                <a:latin typeface=".VnTime" pitchFamily="34" charset="0"/>
              </a:rPr>
              <a:t>viªm</a:t>
            </a:r>
            <a:r>
              <a:rPr lang="en-US" dirty="0">
                <a:latin typeface=".VnTime" pitchFamily="34" charset="0"/>
              </a:rPr>
              <a:t> </a:t>
            </a:r>
            <a:r>
              <a:rPr lang="en-US" dirty="0" err="1">
                <a:latin typeface=".VnTime" pitchFamily="34" charset="0"/>
              </a:rPr>
              <a:t>phÕ</a:t>
            </a:r>
            <a:r>
              <a:rPr lang="en-US" dirty="0">
                <a:latin typeface=".VnTime" pitchFamily="34" charset="0"/>
              </a:rPr>
              <a:t> </a:t>
            </a:r>
            <a:r>
              <a:rPr lang="en-US" dirty="0" err="1">
                <a:latin typeface=".VnTime" pitchFamily="34" charset="0"/>
              </a:rPr>
              <a:t>qu¶n</a:t>
            </a:r>
            <a:r>
              <a:rPr lang="en-US" dirty="0">
                <a:latin typeface=".VnTime" pitchFamily="34" charset="0"/>
              </a:rPr>
              <a:t>, </a:t>
            </a:r>
            <a:r>
              <a:rPr lang="en-US" dirty="0" err="1" smtClean="0">
                <a:latin typeface=".VnTime" pitchFamily="34" charset="0"/>
              </a:rPr>
              <a:t>viªm</a:t>
            </a:r>
            <a:r>
              <a:rPr lang="en-US" dirty="0" smtClean="0">
                <a:latin typeface=".VnTime" pitchFamily="34" charset="0"/>
              </a:rPr>
              <a:t> </a:t>
            </a:r>
            <a:r>
              <a:rPr lang="pt-BR" dirty="0" smtClean="0">
                <a:latin typeface=".VnTime" pitchFamily="34" charset="0"/>
              </a:rPr>
              <a:t>teo </a:t>
            </a:r>
            <a:r>
              <a:rPr lang="pt-BR" dirty="0">
                <a:latin typeface=".VnTime" pitchFamily="34" charset="0"/>
              </a:rPr>
              <a:t>mòi do bôi cr«m, asen…</a:t>
            </a:r>
            <a:endParaRPr lang="en-US" dirty="0">
              <a:latin typeface=".VnTime" pitchFamily="34" charset="0"/>
            </a:endParaRPr>
          </a:p>
          <a:p>
            <a:pPr>
              <a:buNone/>
            </a:pPr>
            <a:endParaRPr lang="en-US" dirty="0">
              <a:latin typeface=".VnTime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57200"/>
            <a:ext cx="8229600" cy="5668963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pt-BR" i="1" dirty="0">
                <a:latin typeface=".VnTime" pitchFamily="34" charset="0"/>
              </a:rPr>
              <a:t>BÖnh ngoµi da</a:t>
            </a:r>
            <a:r>
              <a:rPr lang="pt-BR" dirty="0">
                <a:latin typeface=".VnTime" pitchFamily="34" charset="0"/>
              </a:rPr>
              <a:t>: bôi cã thÓ dÝnh b¸m vµo da lµm viªm da, lµm bÞt kÝn c¸c lç ch©n l«ng vµ</a:t>
            </a:r>
            <a:endParaRPr lang="en-US" dirty="0">
              <a:latin typeface=".VnTime" pitchFamily="34" charset="0"/>
            </a:endParaRPr>
          </a:p>
          <a:p>
            <a:pPr>
              <a:buNone/>
            </a:pPr>
            <a:r>
              <a:rPr lang="pt-BR" dirty="0">
                <a:latin typeface=".VnTime" pitchFamily="34" charset="0"/>
              </a:rPr>
              <a:t>¶nh </a:t>
            </a:r>
            <a:r>
              <a:rPr lang="pt-BR" dirty="0" smtClean="0">
                <a:latin typeface=".VnTime" pitchFamily="34" charset="0"/>
              </a:rPr>
              <a:t>hưëng </a:t>
            </a:r>
            <a:r>
              <a:rPr lang="pt-BR" dirty="0">
                <a:latin typeface=".VnTime" pitchFamily="34" charset="0"/>
              </a:rPr>
              <a:t>®Õn bµi tiÕt, bôi cã thÓ bÞt c¸c lç cña tuyÕn nhên g©y ra môn, lë loÐt ë da, viªm m¾t,</a:t>
            </a:r>
            <a:endParaRPr lang="en-US" dirty="0">
              <a:latin typeface=".VnTime" pitchFamily="34" charset="0"/>
            </a:endParaRPr>
          </a:p>
          <a:p>
            <a:pPr>
              <a:buNone/>
            </a:pPr>
            <a:r>
              <a:rPr lang="pt-BR" dirty="0">
                <a:latin typeface=".VnTime" pitchFamily="34" charset="0"/>
              </a:rPr>
              <a:t>gi¶m thÞ lùc, méng thÞt…</a:t>
            </a:r>
            <a:endParaRPr lang="en-US" dirty="0">
              <a:latin typeface=".VnTime" pitchFamily="34" charset="0"/>
            </a:endParaRPr>
          </a:p>
          <a:p>
            <a:pPr>
              <a:buNone/>
            </a:pPr>
            <a:r>
              <a:rPr lang="pt-BR" i="1" dirty="0">
                <a:latin typeface=".VnTime" pitchFamily="34" charset="0"/>
              </a:rPr>
              <a:t>BÖnh </a:t>
            </a:r>
            <a:r>
              <a:rPr lang="pt-BR" i="1" dirty="0" smtClean="0">
                <a:latin typeface=".VnTime" pitchFamily="34" charset="0"/>
              </a:rPr>
              <a:t>®ưêng </a:t>
            </a:r>
            <a:r>
              <a:rPr lang="pt-BR" i="1" dirty="0">
                <a:latin typeface=".VnTime" pitchFamily="34" charset="0"/>
              </a:rPr>
              <a:t>tiªu ho¸: </a:t>
            </a:r>
            <a:r>
              <a:rPr lang="pt-BR" dirty="0">
                <a:latin typeface=".VnTime" pitchFamily="34" charset="0"/>
              </a:rPr>
              <a:t>C¸c lo¹i bôi s¾c c¹nh nhän vµo d¹ dµy cã thÓ lµm tæn </a:t>
            </a:r>
            <a:r>
              <a:rPr lang="pt-BR" dirty="0" smtClean="0">
                <a:latin typeface=".VnTime" pitchFamily="34" charset="0"/>
              </a:rPr>
              <a:t>thư¬ng </a:t>
            </a:r>
            <a:r>
              <a:rPr lang="pt-BR" dirty="0">
                <a:latin typeface=".VnTime" pitchFamily="34" charset="0"/>
              </a:rPr>
              <a:t>niªm</a:t>
            </a:r>
            <a:endParaRPr lang="en-US" dirty="0">
              <a:latin typeface=".VnTime" pitchFamily="34" charset="0"/>
            </a:endParaRPr>
          </a:p>
          <a:p>
            <a:pPr>
              <a:buNone/>
            </a:pPr>
            <a:r>
              <a:rPr lang="pt-BR" dirty="0">
                <a:latin typeface=".VnTime" pitchFamily="34" charset="0"/>
              </a:rPr>
              <a:t>m¹c d¹ dµy, g©y rèi lo¹n tiªu ho¸.</a:t>
            </a:r>
            <a:endParaRPr lang="en-US" dirty="0">
              <a:latin typeface=".VnTime" pitchFamily="34" charset="0"/>
            </a:endParaRPr>
          </a:p>
          <a:p>
            <a:pPr>
              <a:buNone/>
            </a:pPr>
            <a:r>
              <a:rPr lang="pt-BR" i="1" dirty="0">
                <a:latin typeface=".VnTime" pitchFamily="34" charset="0"/>
              </a:rPr>
              <a:t>ChÊn </a:t>
            </a:r>
            <a:r>
              <a:rPr lang="pt-BR" i="1" dirty="0" smtClean="0">
                <a:latin typeface=".VnTime" pitchFamily="34" charset="0"/>
              </a:rPr>
              <a:t>thư¬ng </a:t>
            </a:r>
            <a:r>
              <a:rPr lang="pt-BR" i="1" dirty="0">
                <a:latin typeface=".VnTime" pitchFamily="34" charset="0"/>
              </a:rPr>
              <a:t>m¾t</a:t>
            </a:r>
            <a:r>
              <a:rPr lang="pt-BR" dirty="0">
                <a:latin typeface=".VnTime" pitchFamily="34" charset="0"/>
              </a:rPr>
              <a:t>: Bôi kiÒm, axit cã thÓ g©y ra báng gi¸c m¹c, gi¶m thÞ lùc</a:t>
            </a:r>
            <a:r>
              <a:rPr lang="pt-BR" dirty="0" smtClean="0">
                <a:latin typeface=".VnTime" pitchFamily="34" charset="0"/>
              </a:rPr>
              <a:t>.</a:t>
            </a:r>
          </a:p>
          <a:p>
            <a:pPr>
              <a:buNone/>
            </a:pPr>
            <a:r>
              <a:rPr lang="en-US" dirty="0"/>
              <a:t>-</a:t>
            </a:r>
            <a:r>
              <a:rPr lang="en-US" dirty="0" err="1"/>
              <a:t>Bụi</a:t>
            </a:r>
            <a:r>
              <a:rPr lang="en-US" dirty="0"/>
              <a:t> </a:t>
            </a:r>
            <a:r>
              <a:rPr lang="en-US" dirty="0" err="1"/>
              <a:t>gây</a:t>
            </a:r>
            <a:r>
              <a:rPr lang="en-US" dirty="0"/>
              <a:t> </a:t>
            </a:r>
            <a:r>
              <a:rPr lang="en-US" dirty="0" err="1"/>
              <a:t>ra</a:t>
            </a:r>
            <a:r>
              <a:rPr lang="en-US" dirty="0"/>
              <a:t> </a:t>
            </a:r>
            <a:r>
              <a:rPr lang="en-US" dirty="0" err="1"/>
              <a:t>những</a:t>
            </a:r>
            <a:r>
              <a:rPr lang="en-US" dirty="0"/>
              <a:t> </a:t>
            </a:r>
            <a:r>
              <a:rPr lang="en-US" dirty="0" err="1"/>
              <a:t>tác</a:t>
            </a:r>
            <a:r>
              <a:rPr lang="en-US" dirty="0"/>
              <a:t> </a:t>
            </a:r>
            <a:r>
              <a:rPr lang="en-US" dirty="0" err="1"/>
              <a:t>hại</a:t>
            </a:r>
            <a:r>
              <a:rPr lang="en-US" dirty="0"/>
              <a:t> </a:t>
            </a:r>
            <a:r>
              <a:rPr lang="en-US" dirty="0" err="1"/>
              <a:t>về</a:t>
            </a:r>
            <a:r>
              <a:rPr lang="en-US" dirty="0"/>
              <a:t> </a:t>
            </a:r>
            <a:r>
              <a:rPr lang="en-US" dirty="0" err="1"/>
              <a:t>mặt</a:t>
            </a:r>
            <a:r>
              <a:rPr lang="en-US" dirty="0"/>
              <a:t> </a:t>
            </a:r>
            <a:r>
              <a:rPr lang="en-US" dirty="0" err="1"/>
              <a:t>kỹ</a:t>
            </a:r>
            <a:r>
              <a:rPr lang="en-US" dirty="0"/>
              <a:t> </a:t>
            </a:r>
            <a:r>
              <a:rPr lang="en-US" dirty="0" err="1"/>
              <a:t>thuật</a:t>
            </a:r>
            <a:r>
              <a:rPr lang="en-US" dirty="0"/>
              <a:t> </a:t>
            </a:r>
            <a:r>
              <a:rPr lang="en-US" dirty="0" err="1"/>
              <a:t>như</a:t>
            </a:r>
            <a:r>
              <a:rPr lang="en-US" dirty="0"/>
              <a:t>:</a:t>
            </a:r>
            <a:br>
              <a:rPr lang="en-US" dirty="0"/>
            </a:br>
            <a:r>
              <a:rPr lang="en-US" dirty="0"/>
              <a:t>· </a:t>
            </a:r>
            <a:r>
              <a:rPr lang="en-US" dirty="0" err="1"/>
              <a:t>Bám</a:t>
            </a:r>
            <a:r>
              <a:rPr lang="en-US" dirty="0"/>
              <a:t> </a:t>
            </a:r>
            <a:r>
              <a:rPr lang="en-US" dirty="0" err="1"/>
              <a:t>vào</a:t>
            </a:r>
            <a:r>
              <a:rPr lang="en-US" dirty="0"/>
              <a:t> </a:t>
            </a:r>
            <a:r>
              <a:rPr lang="en-US" dirty="0" err="1"/>
              <a:t>máy</a:t>
            </a:r>
            <a:r>
              <a:rPr lang="en-US" dirty="0"/>
              <a:t> </a:t>
            </a:r>
            <a:r>
              <a:rPr lang="en-US" dirty="0" err="1"/>
              <a:t>móc</a:t>
            </a:r>
            <a:r>
              <a:rPr lang="en-US" dirty="0"/>
              <a:t> </a:t>
            </a:r>
            <a:r>
              <a:rPr lang="en-US" dirty="0" err="1"/>
              <a:t>thiết</a:t>
            </a:r>
            <a:r>
              <a:rPr lang="en-US" dirty="0"/>
              <a:t> </a:t>
            </a:r>
            <a:r>
              <a:rPr lang="en-US" dirty="0" err="1"/>
              <a:t>bị</a:t>
            </a:r>
            <a:r>
              <a:rPr lang="en-US" dirty="0"/>
              <a:t> </a:t>
            </a:r>
            <a:r>
              <a:rPr lang="en-US" dirty="0" err="1"/>
              <a:t>làm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máy</a:t>
            </a:r>
            <a:r>
              <a:rPr lang="en-US" dirty="0"/>
              <a:t> </a:t>
            </a:r>
            <a:r>
              <a:rPr lang="en-US" dirty="0" err="1"/>
              <a:t>móc</a:t>
            </a:r>
            <a:r>
              <a:rPr lang="en-US" dirty="0"/>
              <a:t> </a:t>
            </a:r>
            <a:r>
              <a:rPr lang="en-US" dirty="0" err="1"/>
              <a:t>thiết</a:t>
            </a:r>
            <a:r>
              <a:rPr lang="en-US" dirty="0"/>
              <a:t> </a:t>
            </a:r>
            <a:r>
              <a:rPr lang="en-US" dirty="0" err="1"/>
              <a:t>bị</a:t>
            </a:r>
            <a:r>
              <a:rPr lang="en-US" dirty="0"/>
              <a:t> </a:t>
            </a:r>
            <a:r>
              <a:rPr lang="en-US" dirty="0" err="1"/>
              <a:t>chóng</a:t>
            </a:r>
            <a:r>
              <a:rPr lang="en-US" dirty="0"/>
              <a:t> </a:t>
            </a:r>
            <a:r>
              <a:rPr lang="en-US" dirty="0" err="1"/>
              <a:t>mòn</a:t>
            </a:r>
            <a:r>
              <a:rPr lang="en-US" dirty="0"/>
              <a:t>.</a:t>
            </a:r>
            <a:br>
              <a:rPr lang="en-US" dirty="0"/>
            </a:br>
            <a:r>
              <a:rPr lang="en-US" dirty="0"/>
              <a:t>· </a:t>
            </a:r>
            <a:r>
              <a:rPr lang="en-US" dirty="0" err="1"/>
              <a:t>Bám</a:t>
            </a:r>
            <a:r>
              <a:rPr lang="en-US" dirty="0"/>
              <a:t> </a:t>
            </a:r>
            <a:r>
              <a:rPr lang="en-US" dirty="0" err="1"/>
              <a:t>vào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ổ </a:t>
            </a:r>
            <a:r>
              <a:rPr lang="en-US" dirty="0" err="1"/>
              <a:t>trục</a:t>
            </a:r>
            <a:r>
              <a:rPr lang="en-US" dirty="0"/>
              <a:t> </a:t>
            </a:r>
            <a:r>
              <a:rPr lang="en-US" dirty="0" err="1"/>
              <a:t>làm</a:t>
            </a:r>
            <a:r>
              <a:rPr lang="en-US" dirty="0"/>
              <a:t> </a:t>
            </a:r>
            <a:r>
              <a:rPr lang="en-US" dirty="0" err="1"/>
              <a:t>tăng</a:t>
            </a:r>
            <a:r>
              <a:rPr lang="en-US" dirty="0"/>
              <a:t> ma </a:t>
            </a:r>
            <a:r>
              <a:rPr lang="en-US" dirty="0" err="1"/>
              <a:t>sát</a:t>
            </a:r>
            <a:r>
              <a:rPr lang="en-US" dirty="0"/>
              <a:t>.</a:t>
            </a:r>
            <a:br>
              <a:rPr lang="en-US" dirty="0"/>
            </a:br>
            <a:r>
              <a:rPr lang="en-US" dirty="0"/>
              <a:t>· </a:t>
            </a:r>
            <a:r>
              <a:rPr lang="en-US" dirty="0" err="1"/>
              <a:t>Bám</a:t>
            </a:r>
            <a:r>
              <a:rPr lang="en-US" dirty="0"/>
              <a:t> </a:t>
            </a:r>
            <a:r>
              <a:rPr lang="en-US" dirty="0" err="1"/>
              <a:t>vào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mạch</a:t>
            </a:r>
            <a:r>
              <a:rPr lang="en-US" dirty="0"/>
              <a:t> </a:t>
            </a:r>
            <a:r>
              <a:rPr lang="en-US" dirty="0" err="1"/>
              <a:t>động</a:t>
            </a:r>
            <a:r>
              <a:rPr lang="en-US" dirty="0"/>
              <a:t> </a:t>
            </a:r>
            <a:r>
              <a:rPr lang="en-US" dirty="0" err="1"/>
              <a:t>cơ</a:t>
            </a:r>
            <a:r>
              <a:rPr lang="en-US" dirty="0"/>
              <a:t> </a:t>
            </a:r>
            <a:r>
              <a:rPr lang="en-US" dirty="0" err="1"/>
              <a:t>điện</a:t>
            </a:r>
            <a:r>
              <a:rPr lang="en-US" dirty="0"/>
              <a:t> </a:t>
            </a:r>
            <a:r>
              <a:rPr lang="en-US" dirty="0" err="1"/>
              <a:t>gây</a:t>
            </a:r>
            <a:r>
              <a:rPr lang="en-US" dirty="0"/>
              <a:t> </a:t>
            </a:r>
            <a:r>
              <a:rPr lang="en-US" dirty="0" err="1"/>
              <a:t>hiện</a:t>
            </a:r>
            <a:r>
              <a:rPr lang="en-US" dirty="0"/>
              <a:t> </a:t>
            </a:r>
            <a:r>
              <a:rPr lang="en-US" dirty="0" err="1"/>
              <a:t>tượng</a:t>
            </a:r>
            <a:r>
              <a:rPr lang="en-US" dirty="0"/>
              <a:t> </a:t>
            </a:r>
            <a:r>
              <a:rPr lang="en-US" dirty="0" err="1"/>
              <a:t>đoãn</a:t>
            </a:r>
            <a:r>
              <a:rPr lang="en-US" dirty="0"/>
              <a:t> </a:t>
            </a:r>
            <a:r>
              <a:rPr lang="en-US" dirty="0" err="1"/>
              <a:t>mạch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thể</a:t>
            </a:r>
            <a:r>
              <a:rPr lang="en-US" dirty="0"/>
              <a:t> </a:t>
            </a:r>
            <a:r>
              <a:rPr lang="en-US" dirty="0" err="1"/>
              <a:t>làm</a:t>
            </a:r>
            <a:r>
              <a:rPr lang="en-US" dirty="0"/>
              <a:t> </a:t>
            </a:r>
            <a:r>
              <a:rPr lang="en-US" dirty="0" err="1"/>
              <a:t>cháy</a:t>
            </a:r>
            <a:r>
              <a:rPr lang="en-US" dirty="0"/>
              <a:t> </a:t>
            </a:r>
            <a:r>
              <a:rPr lang="en-US" dirty="0" err="1"/>
              <a:t>động</a:t>
            </a:r>
            <a:r>
              <a:rPr lang="en-US" dirty="0"/>
              <a:t> </a:t>
            </a:r>
            <a:r>
              <a:rPr lang="en-US" dirty="0" err="1"/>
              <a:t>cơ</a:t>
            </a:r>
            <a:r>
              <a:rPr lang="en-US" dirty="0"/>
              <a:t> </a:t>
            </a:r>
            <a:r>
              <a:rPr lang="en-US" dirty="0" err="1"/>
              <a:t>điện</a:t>
            </a:r>
            <a:r>
              <a:rPr lang="en-US" dirty="0"/>
              <a:t>.</a:t>
            </a:r>
            <a:br>
              <a:rPr lang="en-US" dirty="0"/>
            </a:br>
            <a:r>
              <a:rPr lang="en-US" dirty="0"/>
              <a:t>-</a:t>
            </a:r>
            <a:r>
              <a:rPr lang="en-US" dirty="0" err="1"/>
              <a:t>Bụi</a:t>
            </a:r>
            <a:r>
              <a:rPr lang="en-US" dirty="0"/>
              <a:t> </a:t>
            </a:r>
            <a:r>
              <a:rPr lang="en-US" dirty="0" err="1"/>
              <a:t>chủ</a:t>
            </a:r>
            <a:r>
              <a:rPr lang="en-US" dirty="0"/>
              <a:t> </a:t>
            </a:r>
            <a:r>
              <a:rPr lang="en-US" dirty="0" err="1"/>
              <a:t>yếu</a:t>
            </a:r>
            <a:r>
              <a:rPr lang="en-US" dirty="0"/>
              <a:t> </a:t>
            </a:r>
            <a:r>
              <a:rPr lang="en-US" dirty="0" err="1"/>
              <a:t>gây</a:t>
            </a:r>
            <a:r>
              <a:rPr lang="en-US" dirty="0"/>
              <a:t> </a:t>
            </a:r>
            <a:r>
              <a:rPr lang="en-US" dirty="0" err="1"/>
              <a:t>tác</a:t>
            </a:r>
            <a:r>
              <a:rPr lang="en-US" dirty="0"/>
              <a:t> </a:t>
            </a:r>
            <a:r>
              <a:rPr lang="en-US" dirty="0" err="1"/>
              <a:t>hại</a:t>
            </a:r>
            <a:r>
              <a:rPr lang="en-US" dirty="0"/>
              <a:t> </a:t>
            </a:r>
            <a:r>
              <a:rPr lang="en-US" dirty="0" err="1"/>
              <a:t>lớn</a:t>
            </a:r>
            <a:r>
              <a:rPr lang="en-US" dirty="0"/>
              <a:t> </a:t>
            </a:r>
            <a:r>
              <a:rPr lang="en-US" dirty="0" err="1"/>
              <a:t>đối</a:t>
            </a:r>
            <a:r>
              <a:rPr lang="en-US" dirty="0"/>
              <a:t> </a:t>
            </a:r>
            <a:r>
              <a:rPr lang="en-US" dirty="0" err="1"/>
              <a:t>với</a:t>
            </a:r>
            <a:r>
              <a:rPr lang="en-US" dirty="0"/>
              <a:t> </a:t>
            </a:r>
            <a:r>
              <a:rPr lang="en-US" dirty="0" err="1"/>
              <a:t>sức</a:t>
            </a:r>
            <a:r>
              <a:rPr lang="en-US" dirty="0"/>
              <a:t> </a:t>
            </a:r>
            <a:r>
              <a:rPr lang="en-US" dirty="0" err="1"/>
              <a:t>khoẻ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người</a:t>
            </a:r>
            <a:r>
              <a:rPr lang="en-US" dirty="0"/>
              <a:t> </a:t>
            </a:r>
            <a:r>
              <a:rPr lang="en-US" dirty="0" err="1"/>
              <a:t>lao</a:t>
            </a:r>
            <a:r>
              <a:rPr lang="en-US" dirty="0"/>
              <a:t> </a:t>
            </a:r>
            <a:r>
              <a:rPr lang="en-US" dirty="0" err="1"/>
              <a:t>động</a:t>
            </a:r>
            <a:r>
              <a:rPr lang="en-US" dirty="0"/>
              <a:t>.</a:t>
            </a:r>
            <a:endParaRPr lang="en-US" dirty="0">
              <a:latin typeface=".VnTime" pitchFamily="34" charset="0"/>
            </a:endParaRPr>
          </a:p>
          <a:p>
            <a:endParaRPr lang="en-US" dirty="0"/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2400"/>
            <a:ext cx="8229600" cy="6705600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en-US" dirty="0"/>
              <a:t>-</a:t>
            </a:r>
            <a:r>
              <a:rPr lang="en-US" dirty="0" err="1"/>
              <a:t>Đối</a:t>
            </a:r>
            <a:r>
              <a:rPr lang="en-US" dirty="0"/>
              <a:t> </a:t>
            </a:r>
            <a:r>
              <a:rPr lang="en-US" dirty="0" err="1"/>
              <a:t>với</a:t>
            </a:r>
            <a:r>
              <a:rPr lang="en-US" dirty="0"/>
              <a:t> </a:t>
            </a:r>
            <a:r>
              <a:rPr lang="en-US" dirty="0" err="1"/>
              <a:t>da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niêm</a:t>
            </a:r>
            <a:r>
              <a:rPr lang="en-US" dirty="0"/>
              <a:t> </a:t>
            </a:r>
            <a:r>
              <a:rPr lang="en-US" dirty="0" err="1"/>
              <a:t>mạc</a:t>
            </a:r>
            <a:r>
              <a:rPr lang="en-US" dirty="0"/>
              <a:t>: </a:t>
            </a:r>
            <a:r>
              <a:rPr lang="en-US" dirty="0" err="1"/>
              <a:t>bụi</a:t>
            </a:r>
            <a:r>
              <a:rPr lang="en-US" dirty="0"/>
              <a:t> </a:t>
            </a:r>
            <a:r>
              <a:rPr lang="en-US" dirty="0" err="1"/>
              <a:t>bám</a:t>
            </a:r>
            <a:r>
              <a:rPr lang="en-US" dirty="0"/>
              <a:t> </a:t>
            </a:r>
            <a:r>
              <a:rPr lang="en-US" dirty="0" err="1"/>
              <a:t>vào</a:t>
            </a:r>
            <a:r>
              <a:rPr lang="en-US" dirty="0"/>
              <a:t> </a:t>
            </a:r>
            <a:r>
              <a:rPr lang="en-US" dirty="0" err="1"/>
              <a:t>da</a:t>
            </a:r>
            <a:r>
              <a:rPr lang="en-US" dirty="0"/>
              <a:t> </a:t>
            </a:r>
            <a:r>
              <a:rPr lang="en-US" dirty="0" err="1"/>
              <a:t>làm</a:t>
            </a:r>
            <a:r>
              <a:rPr lang="en-US" dirty="0"/>
              <a:t> </a:t>
            </a:r>
            <a:r>
              <a:rPr lang="en-US" dirty="0" err="1"/>
              <a:t>sưng</a:t>
            </a:r>
            <a:r>
              <a:rPr lang="en-US" dirty="0"/>
              <a:t> </a:t>
            </a:r>
            <a:r>
              <a:rPr lang="en-US" dirty="0" err="1"/>
              <a:t>lỗ</a:t>
            </a:r>
            <a:r>
              <a:rPr lang="en-US" dirty="0"/>
              <a:t> </a:t>
            </a:r>
            <a:r>
              <a:rPr lang="en-US" dirty="0" err="1"/>
              <a:t>chân</a:t>
            </a:r>
            <a:r>
              <a:rPr lang="en-US" dirty="0"/>
              <a:t> </a:t>
            </a:r>
            <a:r>
              <a:rPr lang="en-US" dirty="0" err="1"/>
              <a:t>lông</a:t>
            </a:r>
            <a:r>
              <a:rPr lang="en-US" dirty="0"/>
              <a:t> </a:t>
            </a:r>
            <a:r>
              <a:rPr lang="en-US" dirty="0" err="1"/>
              <a:t>dẫn</a:t>
            </a:r>
            <a:r>
              <a:rPr lang="en-US" dirty="0"/>
              <a:t> </a:t>
            </a:r>
            <a:r>
              <a:rPr lang="en-US" dirty="0" err="1"/>
              <a:t>đến</a:t>
            </a:r>
            <a:r>
              <a:rPr lang="en-US" dirty="0"/>
              <a:t> </a:t>
            </a:r>
            <a:r>
              <a:rPr lang="en-US" dirty="0" err="1"/>
              <a:t>bệnh</a:t>
            </a:r>
            <a:r>
              <a:rPr lang="en-US" dirty="0"/>
              <a:t> </a:t>
            </a:r>
            <a:r>
              <a:rPr lang="en-US" dirty="0" err="1"/>
              <a:t>viêm</a:t>
            </a:r>
            <a:r>
              <a:rPr lang="en-US" dirty="0"/>
              <a:t> </a:t>
            </a:r>
            <a:r>
              <a:rPr lang="en-US" dirty="0" err="1"/>
              <a:t>da</a:t>
            </a:r>
            <a:r>
              <a:rPr lang="en-US" dirty="0"/>
              <a:t>, </a:t>
            </a:r>
            <a:r>
              <a:rPr lang="en-US" dirty="0" err="1"/>
              <a:t>còn</a:t>
            </a:r>
            <a:r>
              <a:rPr lang="en-US" dirty="0"/>
              <a:t> </a:t>
            </a:r>
            <a:r>
              <a:rPr lang="en-US" dirty="0" err="1"/>
              <a:t>bám</a:t>
            </a:r>
            <a:r>
              <a:rPr lang="en-US" dirty="0"/>
              <a:t> </a:t>
            </a:r>
            <a:r>
              <a:rPr lang="en-US" dirty="0" err="1"/>
              <a:t>vào</a:t>
            </a:r>
            <a:r>
              <a:rPr lang="en-US" dirty="0"/>
              <a:t> </a:t>
            </a:r>
            <a:r>
              <a:rPr lang="en-US" dirty="0" err="1"/>
              <a:t>niêm</a:t>
            </a:r>
            <a:r>
              <a:rPr lang="en-US" dirty="0"/>
              <a:t> </a:t>
            </a:r>
            <a:r>
              <a:rPr lang="en-US" dirty="0" err="1"/>
              <a:t>mạc</a:t>
            </a:r>
            <a:r>
              <a:rPr lang="en-US" dirty="0"/>
              <a:t> </a:t>
            </a:r>
            <a:r>
              <a:rPr lang="en-US" dirty="0" err="1"/>
              <a:t>gây</a:t>
            </a:r>
            <a:r>
              <a:rPr lang="en-US" dirty="0"/>
              <a:t> </a:t>
            </a:r>
            <a:r>
              <a:rPr lang="en-US" dirty="0" err="1"/>
              <a:t>ra</a:t>
            </a:r>
            <a:r>
              <a:rPr lang="en-US" dirty="0"/>
              <a:t> </a:t>
            </a:r>
            <a:r>
              <a:rPr lang="en-US" dirty="0" err="1"/>
              <a:t>viêm</a:t>
            </a:r>
            <a:r>
              <a:rPr lang="en-US" dirty="0"/>
              <a:t> </a:t>
            </a:r>
            <a:r>
              <a:rPr lang="en-US" dirty="0" err="1"/>
              <a:t>niêm</a:t>
            </a:r>
            <a:r>
              <a:rPr lang="en-US" dirty="0"/>
              <a:t> </a:t>
            </a:r>
            <a:r>
              <a:rPr lang="en-US" dirty="0" err="1"/>
              <a:t>mạc</a:t>
            </a:r>
            <a:r>
              <a:rPr lang="en-US" dirty="0"/>
              <a:t>. </a:t>
            </a:r>
            <a:r>
              <a:rPr lang="en-US" dirty="0" err="1"/>
              <a:t>Đặc</a:t>
            </a:r>
            <a:r>
              <a:rPr lang="en-US" dirty="0"/>
              <a:t> </a:t>
            </a:r>
            <a:r>
              <a:rPr lang="en-US" dirty="0" err="1"/>
              <a:t>biệt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1 </a:t>
            </a:r>
            <a:r>
              <a:rPr lang="en-US" dirty="0" err="1"/>
              <a:t>số</a:t>
            </a:r>
            <a:r>
              <a:rPr lang="en-US" dirty="0"/>
              <a:t> </a:t>
            </a:r>
            <a:r>
              <a:rPr lang="en-US" dirty="0" err="1"/>
              <a:t>loại</a:t>
            </a:r>
            <a:r>
              <a:rPr lang="en-US" dirty="0"/>
              <a:t> </a:t>
            </a:r>
            <a:r>
              <a:rPr lang="en-US" dirty="0" err="1"/>
              <a:t>bụi</a:t>
            </a:r>
            <a:r>
              <a:rPr lang="en-US" dirty="0"/>
              <a:t> </a:t>
            </a:r>
            <a:r>
              <a:rPr lang="en-US" dirty="0" err="1"/>
              <a:t>như</a:t>
            </a:r>
            <a:r>
              <a:rPr lang="en-US" dirty="0"/>
              <a:t> </a:t>
            </a:r>
            <a:r>
              <a:rPr lang="en-US" dirty="0" err="1"/>
              <a:t>len</a:t>
            </a:r>
            <a:r>
              <a:rPr lang="en-US" dirty="0"/>
              <a:t> </a:t>
            </a:r>
            <a:r>
              <a:rPr lang="en-US" dirty="0" err="1"/>
              <a:t>dạ</a:t>
            </a:r>
            <a:r>
              <a:rPr lang="en-US" dirty="0"/>
              <a:t>, </a:t>
            </a:r>
            <a:r>
              <a:rPr lang="en-US" dirty="0" err="1"/>
              <a:t>nhựa</a:t>
            </a:r>
            <a:r>
              <a:rPr lang="en-US" dirty="0"/>
              <a:t> </a:t>
            </a:r>
            <a:r>
              <a:rPr lang="en-US" dirty="0" err="1"/>
              <a:t>đường</a:t>
            </a:r>
            <a:r>
              <a:rPr lang="en-US" dirty="0"/>
              <a:t> </a:t>
            </a:r>
            <a:r>
              <a:rPr lang="en-US" dirty="0" err="1"/>
              <a:t>còn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thể</a:t>
            </a:r>
            <a:r>
              <a:rPr lang="en-US" dirty="0"/>
              <a:t> </a:t>
            </a:r>
            <a:r>
              <a:rPr lang="en-US" dirty="0" err="1"/>
              <a:t>gây</a:t>
            </a:r>
            <a:r>
              <a:rPr lang="en-US" dirty="0"/>
              <a:t> </a:t>
            </a:r>
            <a:r>
              <a:rPr lang="en-US" dirty="0" err="1"/>
              <a:t>dị</a:t>
            </a:r>
            <a:r>
              <a:rPr lang="en-US" dirty="0"/>
              <a:t> </a:t>
            </a:r>
            <a:r>
              <a:rPr lang="en-US" dirty="0" err="1"/>
              <a:t>ứng</a:t>
            </a:r>
            <a:r>
              <a:rPr lang="en-US" dirty="0"/>
              <a:t> </a:t>
            </a:r>
            <a:r>
              <a:rPr lang="en-US" dirty="0" err="1"/>
              <a:t>da</a:t>
            </a:r>
            <a:r>
              <a:rPr lang="en-US" dirty="0"/>
              <a:t>.</a:t>
            </a:r>
            <a:br>
              <a:rPr lang="en-US" dirty="0"/>
            </a:br>
            <a:r>
              <a:rPr lang="en-US" dirty="0"/>
              <a:t>-</a:t>
            </a:r>
            <a:r>
              <a:rPr lang="en-US" dirty="0" err="1"/>
              <a:t>Đối</a:t>
            </a:r>
            <a:r>
              <a:rPr lang="en-US" dirty="0"/>
              <a:t> </a:t>
            </a:r>
            <a:r>
              <a:rPr lang="en-US" dirty="0" err="1"/>
              <a:t>với</a:t>
            </a:r>
            <a:r>
              <a:rPr lang="en-US" dirty="0"/>
              <a:t> </a:t>
            </a:r>
            <a:r>
              <a:rPr lang="en-US" dirty="0" err="1"/>
              <a:t>mắt</a:t>
            </a:r>
            <a:r>
              <a:rPr lang="en-US" dirty="0"/>
              <a:t>: </a:t>
            </a:r>
            <a:r>
              <a:rPr lang="en-US" dirty="0" err="1"/>
              <a:t>bụi</a:t>
            </a:r>
            <a:r>
              <a:rPr lang="en-US" dirty="0"/>
              <a:t> </a:t>
            </a:r>
            <a:r>
              <a:rPr lang="en-US" dirty="0" err="1"/>
              <a:t>bám</a:t>
            </a:r>
            <a:r>
              <a:rPr lang="en-US" dirty="0"/>
              <a:t> </a:t>
            </a:r>
            <a:r>
              <a:rPr lang="en-US" dirty="0" err="1"/>
              <a:t>vào</a:t>
            </a:r>
            <a:r>
              <a:rPr lang="en-US" dirty="0"/>
              <a:t> </a:t>
            </a:r>
            <a:r>
              <a:rPr lang="en-US" dirty="0" err="1"/>
              <a:t>mắt</a:t>
            </a:r>
            <a:r>
              <a:rPr lang="en-US" dirty="0"/>
              <a:t> </a:t>
            </a:r>
            <a:r>
              <a:rPr lang="en-US" dirty="0" err="1"/>
              <a:t>gây</a:t>
            </a:r>
            <a:r>
              <a:rPr lang="en-US" dirty="0"/>
              <a:t> </a:t>
            </a:r>
            <a:r>
              <a:rPr lang="en-US" dirty="0" err="1"/>
              <a:t>ra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bệnh</a:t>
            </a:r>
            <a:r>
              <a:rPr lang="en-US" dirty="0"/>
              <a:t> </a:t>
            </a:r>
            <a:r>
              <a:rPr lang="en-US" dirty="0" err="1"/>
              <a:t>về</a:t>
            </a:r>
            <a:r>
              <a:rPr lang="en-US" dirty="0"/>
              <a:t> </a:t>
            </a:r>
            <a:r>
              <a:rPr lang="en-US" dirty="0" err="1"/>
              <a:t>mắt</a:t>
            </a:r>
            <a:r>
              <a:rPr lang="en-US" dirty="0"/>
              <a:t> </a:t>
            </a:r>
            <a:r>
              <a:rPr lang="en-US" dirty="0" err="1"/>
              <a:t>như</a:t>
            </a:r>
            <a:r>
              <a:rPr lang="en-US" dirty="0"/>
              <a:t> </a:t>
            </a:r>
            <a:r>
              <a:rPr lang="en-US" dirty="0" err="1"/>
              <a:t>viêm</a:t>
            </a:r>
            <a:r>
              <a:rPr lang="en-US" dirty="0"/>
              <a:t> </a:t>
            </a:r>
            <a:r>
              <a:rPr lang="en-US" dirty="0" err="1"/>
              <a:t>màng</a:t>
            </a:r>
            <a:r>
              <a:rPr lang="en-US" dirty="0"/>
              <a:t> </a:t>
            </a:r>
            <a:r>
              <a:rPr lang="en-US" dirty="0" err="1"/>
              <a:t>tiếp</a:t>
            </a:r>
            <a:r>
              <a:rPr lang="en-US" dirty="0"/>
              <a:t> </a:t>
            </a:r>
            <a:r>
              <a:rPr lang="en-US" dirty="0" err="1"/>
              <a:t>hợp</a:t>
            </a:r>
            <a:r>
              <a:rPr lang="en-US" dirty="0"/>
              <a:t>, </a:t>
            </a:r>
            <a:r>
              <a:rPr lang="en-US" dirty="0" err="1"/>
              <a:t>viêm</a:t>
            </a:r>
            <a:r>
              <a:rPr lang="en-US" dirty="0"/>
              <a:t> </a:t>
            </a:r>
            <a:r>
              <a:rPr lang="en-US" dirty="0" err="1"/>
              <a:t>giác</a:t>
            </a:r>
            <a:r>
              <a:rPr lang="en-US" dirty="0"/>
              <a:t> </a:t>
            </a:r>
            <a:r>
              <a:rPr lang="en-US" dirty="0" err="1"/>
              <a:t>mạc</a:t>
            </a:r>
            <a:r>
              <a:rPr lang="en-US" dirty="0"/>
              <a:t>. </a:t>
            </a:r>
            <a:r>
              <a:rPr lang="en-US" dirty="0" err="1"/>
              <a:t>Nếu</a:t>
            </a:r>
            <a:r>
              <a:rPr lang="en-US" dirty="0"/>
              <a:t> </a:t>
            </a:r>
            <a:r>
              <a:rPr lang="en-US" dirty="0" err="1"/>
              <a:t>bụi</a:t>
            </a:r>
            <a:r>
              <a:rPr lang="en-US" dirty="0"/>
              <a:t> </a:t>
            </a:r>
            <a:r>
              <a:rPr lang="en-US" dirty="0" err="1"/>
              <a:t>nhiễm</a:t>
            </a:r>
            <a:r>
              <a:rPr lang="en-US" dirty="0"/>
              <a:t> </a:t>
            </a:r>
            <a:r>
              <a:rPr lang="en-US" dirty="0" err="1"/>
              <a:t>siêu</a:t>
            </a:r>
            <a:r>
              <a:rPr lang="en-US" dirty="0"/>
              <a:t> vi </a:t>
            </a:r>
            <a:r>
              <a:rPr lang="en-US" dirty="0" err="1"/>
              <a:t>trùng</a:t>
            </a:r>
            <a:r>
              <a:rPr lang="en-US" dirty="0"/>
              <a:t> </a:t>
            </a:r>
            <a:r>
              <a:rPr lang="en-US" dirty="0" err="1"/>
              <a:t>mắt</a:t>
            </a:r>
            <a:r>
              <a:rPr lang="en-US" dirty="0"/>
              <a:t> </a:t>
            </a:r>
            <a:r>
              <a:rPr lang="en-US" dirty="0" err="1"/>
              <a:t>hột</a:t>
            </a:r>
            <a:r>
              <a:rPr lang="en-US" dirty="0"/>
              <a:t> </a:t>
            </a:r>
            <a:r>
              <a:rPr lang="en-US" dirty="0" err="1"/>
              <a:t>sẽ</a:t>
            </a:r>
            <a:r>
              <a:rPr lang="en-US" dirty="0"/>
              <a:t> </a:t>
            </a:r>
            <a:r>
              <a:rPr lang="en-US" dirty="0" err="1"/>
              <a:t>gây</a:t>
            </a:r>
            <a:r>
              <a:rPr lang="en-US" dirty="0"/>
              <a:t> </a:t>
            </a:r>
            <a:r>
              <a:rPr lang="en-US" dirty="0" err="1"/>
              <a:t>bệnh</a:t>
            </a:r>
            <a:r>
              <a:rPr lang="en-US" dirty="0"/>
              <a:t> </a:t>
            </a:r>
            <a:r>
              <a:rPr lang="en-US" dirty="0" err="1"/>
              <a:t>mắt</a:t>
            </a:r>
            <a:r>
              <a:rPr lang="en-US" dirty="0"/>
              <a:t> </a:t>
            </a:r>
            <a:r>
              <a:rPr lang="en-US" dirty="0" err="1"/>
              <a:t>hột</a:t>
            </a:r>
            <a:r>
              <a:rPr lang="en-US" dirty="0"/>
              <a:t>. </a:t>
            </a:r>
            <a:r>
              <a:rPr lang="en-US" dirty="0" err="1"/>
              <a:t>Bụi</a:t>
            </a:r>
            <a:r>
              <a:rPr lang="en-US" dirty="0"/>
              <a:t> </a:t>
            </a:r>
            <a:r>
              <a:rPr lang="en-US" dirty="0" err="1"/>
              <a:t>kim</a:t>
            </a:r>
            <a:r>
              <a:rPr lang="en-US" dirty="0"/>
              <a:t> </a:t>
            </a:r>
            <a:r>
              <a:rPr lang="en-US" dirty="0" err="1"/>
              <a:t>loại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cạnh</a:t>
            </a:r>
            <a:r>
              <a:rPr lang="en-US" dirty="0"/>
              <a:t> </a:t>
            </a:r>
            <a:r>
              <a:rPr lang="en-US" dirty="0" err="1"/>
              <a:t>sắc</a:t>
            </a:r>
            <a:r>
              <a:rPr lang="en-US" dirty="0"/>
              <a:t> </a:t>
            </a:r>
            <a:r>
              <a:rPr lang="en-US" dirty="0" err="1"/>
              <a:t>nhọn</a:t>
            </a:r>
            <a:r>
              <a:rPr lang="en-US" dirty="0"/>
              <a:t> </a:t>
            </a:r>
            <a:r>
              <a:rPr lang="en-US" dirty="0" err="1"/>
              <a:t>khi</a:t>
            </a:r>
            <a:r>
              <a:rPr lang="en-US" dirty="0"/>
              <a:t> </a:t>
            </a:r>
            <a:r>
              <a:rPr lang="en-US" dirty="0" err="1"/>
              <a:t>bám</a:t>
            </a:r>
            <a:r>
              <a:rPr lang="en-US" dirty="0"/>
              <a:t> </a:t>
            </a:r>
            <a:r>
              <a:rPr lang="en-US" dirty="0" err="1"/>
              <a:t>vào</a:t>
            </a:r>
            <a:r>
              <a:rPr lang="en-US" dirty="0"/>
              <a:t> </a:t>
            </a:r>
            <a:r>
              <a:rPr lang="en-US" dirty="0" err="1"/>
              <a:t>mắt</a:t>
            </a:r>
            <a:r>
              <a:rPr lang="en-US" dirty="0"/>
              <a:t> </a:t>
            </a:r>
            <a:r>
              <a:rPr lang="en-US" dirty="0" err="1"/>
              <a:t>làm</a:t>
            </a:r>
            <a:r>
              <a:rPr lang="en-US" dirty="0"/>
              <a:t> </a:t>
            </a:r>
            <a:r>
              <a:rPr lang="en-US" dirty="0" err="1"/>
              <a:t>xây</a:t>
            </a:r>
            <a:r>
              <a:rPr lang="en-US" dirty="0"/>
              <a:t> </a:t>
            </a:r>
            <a:r>
              <a:rPr lang="en-US" dirty="0" err="1"/>
              <a:t>xát</a:t>
            </a:r>
            <a:r>
              <a:rPr lang="en-US" dirty="0"/>
              <a:t> </a:t>
            </a:r>
            <a:r>
              <a:rPr lang="en-US" dirty="0" err="1"/>
              <a:t>hoặc</a:t>
            </a:r>
            <a:r>
              <a:rPr lang="en-US" dirty="0"/>
              <a:t> </a:t>
            </a:r>
            <a:r>
              <a:rPr lang="en-US" dirty="0" err="1"/>
              <a:t>thủng</a:t>
            </a:r>
            <a:r>
              <a:rPr lang="en-US" dirty="0"/>
              <a:t> </a:t>
            </a:r>
            <a:r>
              <a:rPr lang="en-US" dirty="0" err="1"/>
              <a:t>giác</a:t>
            </a:r>
            <a:r>
              <a:rPr lang="en-US" dirty="0"/>
              <a:t> </a:t>
            </a:r>
            <a:r>
              <a:rPr lang="en-US" dirty="0" err="1"/>
              <a:t>mạc</a:t>
            </a:r>
            <a:r>
              <a:rPr lang="en-US" dirty="0"/>
              <a:t>, </a:t>
            </a:r>
            <a:r>
              <a:rPr lang="en-US" dirty="0" err="1"/>
              <a:t>làm</a:t>
            </a:r>
            <a:r>
              <a:rPr lang="en-US" dirty="0"/>
              <a:t> </a:t>
            </a:r>
            <a:r>
              <a:rPr lang="en-US" dirty="0" err="1"/>
              <a:t>giảm</a:t>
            </a:r>
            <a:r>
              <a:rPr lang="en-US" dirty="0"/>
              <a:t> </a:t>
            </a:r>
            <a:r>
              <a:rPr lang="en-US" dirty="0" err="1"/>
              <a:t>thị</a:t>
            </a:r>
            <a:r>
              <a:rPr lang="en-US" dirty="0"/>
              <a:t> </a:t>
            </a:r>
            <a:r>
              <a:rPr lang="en-US" dirty="0" err="1"/>
              <a:t>lực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mắt</a:t>
            </a:r>
            <a:r>
              <a:rPr lang="en-US" dirty="0"/>
              <a:t>. </a:t>
            </a:r>
            <a:r>
              <a:rPr lang="en-US" dirty="0" err="1"/>
              <a:t>Nếu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bụi</a:t>
            </a:r>
            <a:r>
              <a:rPr lang="en-US" dirty="0"/>
              <a:t> </a:t>
            </a:r>
            <a:r>
              <a:rPr lang="en-US" dirty="0" err="1"/>
              <a:t>vôi</a:t>
            </a:r>
            <a:r>
              <a:rPr lang="en-US" dirty="0"/>
              <a:t> </a:t>
            </a:r>
            <a:r>
              <a:rPr lang="en-US" dirty="0" err="1"/>
              <a:t>khi</a:t>
            </a:r>
            <a:r>
              <a:rPr lang="en-US" dirty="0"/>
              <a:t> </a:t>
            </a:r>
            <a:r>
              <a:rPr lang="en-US" dirty="0" err="1"/>
              <a:t>bắn</a:t>
            </a:r>
            <a:r>
              <a:rPr lang="en-US" dirty="0"/>
              <a:t> </a:t>
            </a:r>
            <a:r>
              <a:rPr lang="en-US" dirty="0" err="1"/>
              <a:t>vào</a:t>
            </a:r>
            <a:r>
              <a:rPr lang="en-US" dirty="0"/>
              <a:t> </a:t>
            </a:r>
            <a:r>
              <a:rPr lang="en-US" dirty="0" err="1"/>
              <a:t>mắt</a:t>
            </a:r>
            <a:r>
              <a:rPr lang="en-US" dirty="0"/>
              <a:t> </a:t>
            </a:r>
            <a:r>
              <a:rPr lang="en-US" dirty="0" err="1"/>
              <a:t>gây</a:t>
            </a:r>
            <a:r>
              <a:rPr lang="en-US" dirty="0"/>
              <a:t> </a:t>
            </a:r>
            <a:r>
              <a:rPr lang="en-US" dirty="0" err="1"/>
              <a:t>bỏng</a:t>
            </a:r>
            <a:r>
              <a:rPr lang="en-US" dirty="0"/>
              <a:t> </a:t>
            </a:r>
            <a:r>
              <a:rPr lang="en-US" dirty="0" err="1"/>
              <a:t>mắt</a:t>
            </a:r>
            <a:r>
              <a:rPr lang="en-US" dirty="0"/>
              <a:t>.</a:t>
            </a:r>
            <a:br>
              <a:rPr lang="en-US" dirty="0"/>
            </a:br>
            <a:r>
              <a:rPr lang="en-US" dirty="0"/>
              <a:t>-</a:t>
            </a:r>
            <a:r>
              <a:rPr lang="en-US" dirty="0" err="1"/>
              <a:t>Đối</a:t>
            </a:r>
            <a:r>
              <a:rPr lang="en-US" dirty="0"/>
              <a:t> </a:t>
            </a:r>
            <a:r>
              <a:rPr lang="en-US" dirty="0" err="1"/>
              <a:t>với</a:t>
            </a:r>
            <a:r>
              <a:rPr lang="en-US" dirty="0"/>
              <a:t> tai: </a:t>
            </a:r>
            <a:r>
              <a:rPr lang="en-US" dirty="0" err="1"/>
              <a:t>bụi</a:t>
            </a:r>
            <a:r>
              <a:rPr lang="en-US" dirty="0"/>
              <a:t> </a:t>
            </a:r>
            <a:r>
              <a:rPr lang="en-US" dirty="0" err="1"/>
              <a:t>bám</a:t>
            </a:r>
            <a:r>
              <a:rPr lang="en-US" dirty="0"/>
              <a:t> </a:t>
            </a:r>
            <a:r>
              <a:rPr lang="en-US" dirty="0" err="1"/>
              <a:t>vào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ống</a:t>
            </a:r>
            <a:r>
              <a:rPr lang="en-US" dirty="0"/>
              <a:t> tai </a:t>
            </a:r>
            <a:r>
              <a:rPr lang="en-US" dirty="0" err="1"/>
              <a:t>gây</a:t>
            </a:r>
            <a:r>
              <a:rPr lang="en-US" dirty="0"/>
              <a:t> </a:t>
            </a:r>
            <a:r>
              <a:rPr lang="en-US" dirty="0" err="1"/>
              <a:t>viêm</a:t>
            </a:r>
            <a:r>
              <a:rPr lang="en-US" dirty="0"/>
              <a:t>, </a:t>
            </a:r>
            <a:r>
              <a:rPr lang="en-US" dirty="0" err="1"/>
              <a:t>nếu</a:t>
            </a:r>
            <a:r>
              <a:rPr lang="en-US" dirty="0"/>
              <a:t> </a:t>
            </a:r>
            <a:r>
              <a:rPr lang="en-US" dirty="0" err="1"/>
              <a:t>vào</a:t>
            </a:r>
            <a:r>
              <a:rPr lang="en-US" dirty="0"/>
              <a:t> </a:t>
            </a:r>
            <a:r>
              <a:rPr lang="en-US" dirty="0" err="1"/>
              <a:t>ống</a:t>
            </a:r>
            <a:r>
              <a:rPr lang="en-US" dirty="0"/>
              <a:t> tai </a:t>
            </a:r>
            <a:r>
              <a:rPr lang="en-US" dirty="0" err="1"/>
              <a:t>nhiều</a:t>
            </a:r>
            <a:r>
              <a:rPr lang="en-US" dirty="0"/>
              <a:t> </a:t>
            </a:r>
            <a:r>
              <a:rPr lang="en-US" dirty="0" err="1"/>
              <a:t>quá</a:t>
            </a:r>
            <a:r>
              <a:rPr lang="en-US" dirty="0"/>
              <a:t> </a:t>
            </a:r>
            <a:r>
              <a:rPr lang="en-US" dirty="0" err="1"/>
              <a:t>làm</a:t>
            </a:r>
            <a:r>
              <a:rPr lang="en-US" dirty="0"/>
              <a:t> </a:t>
            </a:r>
            <a:r>
              <a:rPr lang="en-US" dirty="0" err="1"/>
              <a:t>tắc</a:t>
            </a:r>
            <a:r>
              <a:rPr lang="en-US" dirty="0"/>
              <a:t> </a:t>
            </a:r>
            <a:r>
              <a:rPr lang="en-US" dirty="0" err="1"/>
              <a:t>ống</a:t>
            </a:r>
            <a:r>
              <a:rPr lang="en-US" dirty="0"/>
              <a:t> tai.</a:t>
            </a:r>
            <a:br>
              <a:rPr lang="en-US" dirty="0"/>
            </a:br>
            <a:r>
              <a:rPr lang="en-US" dirty="0"/>
              <a:t>-</a:t>
            </a:r>
            <a:r>
              <a:rPr lang="en-US" dirty="0" err="1"/>
              <a:t>Đối</a:t>
            </a:r>
            <a:r>
              <a:rPr lang="en-US" dirty="0"/>
              <a:t> </a:t>
            </a:r>
            <a:r>
              <a:rPr lang="en-US" dirty="0" err="1"/>
              <a:t>với</a:t>
            </a:r>
            <a:r>
              <a:rPr lang="en-US" dirty="0"/>
              <a:t> </a:t>
            </a:r>
            <a:r>
              <a:rPr lang="en-US" dirty="0" err="1"/>
              <a:t>bộ</a:t>
            </a:r>
            <a:r>
              <a:rPr lang="en-US" dirty="0"/>
              <a:t> </a:t>
            </a:r>
            <a:r>
              <a:rPr lang="en-US" dirty="0" err="1"/>
              <a:t>máy</a:t>
            </a:r>
            <a:r>
              <a:rPr lang="en-US" dirty="0"/>
              <a:t> </a:t>
            </a:r>
            <a:r>
              <a:rPr lang="en-US" dirty="0" err="1"/>
              <a:t>tiêu</a:t>
            </a:r>
            <a:r>
              <a:rPr lang="en-US" dirty="0"/>
              <a:t> </a:t>
            </a:r>
            <a:r>
              <a:rPr lang="en-US" dirty="0" err="1"/>
              <a:t>hoá</a:t>
            </a:r>
            <a:r>
              <a:rPr lang="en-US" dirty="0"/>
              <a:t>: </a:t>
            </a:r>
            <a:r>
              <a:rPr lang="en-US" dirty="0" err="1"/>
              <a:t>bụi</a:t>
            </a:r>
            <a:r>
              <a:rPr lang="en-US" dirty="0"/>
              <a:t> </a:t>
            </a:r>
            <a:r>
              <a:rPr lang="en-US" dirty="0" err="1"/>
              <a:t>vào</a:t>
            </a:r>
            <a:r>
              <a:rPr lang="en-US" dirty="0"/>
              <a:t> </a:t>
            </a:r>
            <a:r>
              <a:rPr lang="en-US" dirty="0" err="1"/>
              <a:t>miệng</a:t>
            </a:r>
            <a:r>
              <a:rPr lang="en-US" dirty="0"/>
              <a:t> </a:t>
            </a:r>
            <a:r>
              <a:rPr lang="en-US" dirty="0" err="1"/>
              <a:t>gây</a:t>
            </a:r>
            <a:r>
              <a:rPr lang="en-US" dirty="0"/>
              <a:t> </a:t>
            </a:r>
            <a:r>
              <a:rPr lang="en-US" dirty="0" err="1"/>
              <a:t>viêm</a:t>
            </a:r>
            <a:r>
              <a:rPr lang="en-US" dirty="0"/>
              <a:t> </a:t>
            </a:r>
            <a:r>
              <a:rPr lang="en-US" dirty="0" err="1"/>
              <a:t>lợi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sâu</a:t>
            </a:r>
            <a:r>
              <a:rPr lang="en-US" dirty="0"/>
              <a:t> </a:t>
            </a:r>
            <a:r>
              <a:rPr lang="en-US" dirty="0" err="1"/>
              <a:t>răng</a:t>
            </a:r>
            <a:r>
              <a:rPr lang="en-US" dirty="0"/>
              <a:t>.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loại</a:t>
            </a:r>
            <a:r>
              <a:rPr lang="en-US" dirty="0"/>
              <a:t> </a:t>
            </a:r>
            <a:r>
              <a:rPr lang="en-US" dirty="0" err="1"/>
              <a:t>bụi</a:t>
            </a:r>
            <a:r>
              <a:rPr lang="en-US" dirty="0"/>
              <a:t> </a:t>
            </a:r>
            <a:r>
              <a:rPr lang="en-US" dirty="0" err="1"/>
              <a:t>hạt</a:t>
            </a:r>
            <a:r>
              <a:rPr lang="en-US" dirty="0"/>
              <a:t> to </a:t>
            </a:r>
            <a:r>
              <a:rPr lang="en-US" dirty="0" err="1"/>
              <a:t>nếu</a:t>
            </a:r>
            <a:r>
              <a:rPr lang="en-US" dirty="0"/>
              <a:t> </a:t>
            </a:r>
            <a:r>
              <a:rPr lang="en-US" dirty="0" err="1"/>
              <a:t>sắc</a:t>
            </a:r>
            <a:r>
              <a:rPr lang="en-US" dirty="0"/>
              <a:t> </a:t>
            </a:r>
            <a:r>
              <a:rPr lang="en-US" dirty="0" err="1"/>
              <a:t>nhọn</a:t>
            </a:r>
            <a:r>
              <a:rPr lang="en-US" dirty="0"/>
              <a:t> </a:t>
            </a:r>
            <a:r>
              <a:rPr lang="en-US" dirty="0" err="1"/>
              <a:t>gây</a:t>
            </a:r>
            <a:r>
              <a:rPr lang="en-US" dirty="0"/>
              <a:t> </a:t>
            </a:r>
            <a:r>
              <a:rPr lang="en-US" dirty="0" err="1"/>
              <a:t>ra</a:t>
            </a:r>
            <a:r>
              <a:rPr lang="en-US" dirty="0"/>
              <a:t> </a:t>
            </a:r>
            <a:r>
              <a:rPr lang="en-US" dirty="0" err="1"/>
              <a:t>xây</a:t>
            </a:r>
            <a:r>
              <a:rPr lang="en-US" dirty="0"/>
              <a:t> </a:t>
            </a:r>
            <a:r>
              <a:rPr lang="en-US" dirty="0" err="1"/>
              <a:t>xát</a:t>
            </a:r>
            <a:r>
              <a:rPr lang="en-US" dirty="0"/>
              <a:t> </a:t>
            </a:r>
            <a:r>
              <a:rPr lang="en-US" dirty="0" err="1"/>
              <a:t>niêm</a:t>
            </a:r>
            <a:r>
              <a:rPr lang="en-US" dirty="0"/>
              <a:t> </a:t>
            </a:r>
            <a:r>
              <a:rPr lang="en-US" dirty="0" err="1"/>
              <a:t>mạc</a:t>
            </a:r>
            <a:r>
              <a:rPr lang="en-US" dirty="0"/>
              <a:t> </a:t>
            </a:r>
            <a:r>
              <a:rPr lang="en-US" dirty="0" err="1"/>
              <a:t>dạ</a:t>
            </a:r>
            <a:r>
              <a:rPr lang="en-US" dirty="0"/>
              <a:t> </a:t>
            </a:r>
            <a:r>
              <a:rPr lang="en-US" dirty="0" err="1"/>
              <a:t>dày</a:t>
            </a:r>
            <a:r>
              <a:rPr lang="en-US" dirty="0"/>
              <a:t>, </a:t>
            </a:r>
            <a:r>
              <a:rPr lang="en-US" dirty="0" err="1"/>
              <a:t>viêm</a:t>
            </a:r>
            <a:r>
              <a:rPr lang="en-US" dirty="0"/>
              <a:t> </a:t>
            </a:r>
            <a:r>
              <a:rPr lang="en-US" dirty="0" err="1"/>
              <a:t>loét</a:t>
            </a:r>
            <a:r>
              <a:rPr lang="en-US" dirty="0"/>
              <a:t> </a:t>
            </a:r>
            <a:r>
              <a:rPr lang="en-US" dirty="0" err="1"/>
              <a:t>hoặc</a:t>
            </a:r>
            <a:r>
              <a:rPr lang="en-US" dirty="0"/>
              <a:t> </a:t>
            </a:r>
            <a:r>
              <a:rPr lang="en-US" dirty="0" err="1"/>
              <a:t>gây</a:t>
            </a:r>
            <a:r>
              <a:rPr lang="en-US" dirty="0"/>
              <a:t> </a:t>
            </a:r>
            <a:r>
              <a:rPr lang="en-US" dirty="0" err="1"/>
              <a:t>rối</a:t>
            </a:r>
            <a:r>
              <a:rPr lang="en-US" dirty="0"/>
              <a:t> </a:t>
            </a:r>
            <a:r>
              <a:rPr lang="en-US" dirty="0" err="1"/>
              <a:t>loạn</a:t>
            </a:r>
            <a:r>
              <a:rPr lang="en-US" dirty="0"/>
              <a:t> </a:t>
            </a:r>
            <a:r>
              <a:rPr lang="en-US" dirty="0" err="1"/>
              <a:t>tiêu</a:t>
            </a:r>
            <a:r>
              <a:rPr lang="en-US" dirty="0"/>
              <a:t> </a:t>
            </a:r>
            <a:r>
              <a:rPr lang="en-US" dirty="0" err="1"/>
              <a:t>hoá</a:t>
            </a:r>
            <a:r>
              <a:rPr lang="en-US" dirty="0"/>
              <a:t>.</a:t>
            </a:r>
            <a:br>
              <a:rPr lang="en-US" dirty="0"/>
            </a:br>
            <a:r>
              <a:rPr lang="en-US" dirty="0"/>
              <a:t>-</a:t>
            </a:r>
            <a:r>
              <a:rPr lang="en-US" dirty="0" err="1"/>
              <a:t>Đối</a:t>
            </a:r>
            <a:r>
              <a:rPr lang="en-US" dirty="0"/>
              <a:t> </a:t>
            </a:r>
            <a:r>
              <a:rPr lang="en-US" dirty="0" err="1"/>
              <a:t>với</a:t>
            </a:r>
            <a:r>
              <a:rPr lang="en-US" dirty="0"/>
              <a:t> </a:t>
            </a:r>
            <a:r>
              <a:rPr lang="en-US" dirty="0" err="1"/>
              <a:t>bộ</a:t>
            </a:r>
            <a:r>
              <a:rPr lang="en-US" dirty="0"/>
              <a:t> </a:t>
            </a:r>
            <a:r>
              <a:rPr lang="en-US" dirty="0" err="1"/>
              <a:t>máy</a:t>
            </a:r>
            <a:r>
              <a:rPr lang="en-US" dirty="0"/>
              <a:t> </a:t>
            </a:r>
            <a:r>
              <a:rPr lang="en-US" dirty="0" err="1"/>
              <a:t>hô</a:t>
            </a:r>
            <a:r>
              <a:rPr lang="en-US" dirty="0"/>
              <a:t> </a:t>
            </a:r>
            <a:r>
              <a:rPr lang="en-US" dirty="0" err="1"/>
              <a:t>hấp</a:t>
            </a:r>
            <a:r>
              <a:rPr lang="en-US" dirty="0"/>
              <a:t>: </a:t>
            </a:r>
            <a:r>
              <a:rPr lang="en-US" dirty="0" err="1"/>
              <a:t>vì</a:t>
            </a:r>
            <a:r>
              <a:rPr lang="en-US" dirty="0"/>
              <a:t> </a:t>
            </a:r>
            <a:r>
              <a:rPr lang="en-US" dirty="0" err="1"/>
              <a:t>bụi</a:t>
            </a:r>
            <a:r>
              <a:rPr lang="en-US" dirty="0"/>
              <a:t> </a:t>
            </a:r>
            <a:r>
              <a:rPr lang="en-US" dirty="0" err="1"/>
              <a:t>chứa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không</a:t>
            </a:r>
            <a:r>
              <a:rPr lang="en-US" dirty="0"/>
              <a:t> </a:t>
            </a:r>
            <a:r>
              <a:rPr lang="en-US" dirty="0" err="1"/>
              <a:t>khí</a:t>
            </a:r>
            <a:r>
              <a:rPr lang="en-US" dirty="0"/>
              <a:t> </a:t>
            </a:r>
            <a:r>
              <a:rPr lang="en-US" dirty="0" err="1"/>
              <a:t>nên</a:t>
            </a:r>
            <a:r>
              <a:rPr lang="en-US" dirty="0"/>
              <a:t> </a:t>
            </a:r>
            <a:r>
              <a:rPr lang="en-US" dirty="0" err="1"/>
              <a:t>tác</a:t>
            </a:r>
            <a:r>
              <a:rPr lang="en-US" dirty="0"/>
              <a:t> </a:t>
            </a:r>
            <a:r>
              <a:rPr lang="en-US" dirty="0" err="1"/>
              <a:t>hại</a:t>
            </a:r>
            <a:r>
              <a:rPr lang="en-US" dirty="0"/>
              <a:t> </a:t>
            </a:r>
            <a:r>
              <a:rPr lang="en-US" dirty="0" err="1"/>
              <a:t>lên</a:t>
            </a:r>
            <a:r>
              <a:rPr lang="en-US" dirty="0"/>
              <a:t> </a:t>
            </a:r>
            <a:r>
              <a:rPr lang="en-US" dirty="0" err="1"/>
              <a:t>đường</a:t>
            </a:r>
            <a:r>
              <a:rPr lang="en-US" dirty="0"/>
              <a:t> </a:t>
            </a:r>
            <a:r>
              <a:rPr lang="en-US" dirty="0" err="1"/>
              <a:t>hô</a:t>
            </a:r>
            <a:r>
              <a:rPr lang="en-US" dirty="0"/>
              <a:t> </a:t>
            </a:r>
            <a:r>
              <a:rPr lang="en-US" dirty="0" err="1"/>
              <a:t>hấp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chủ</a:t>
            </a:r>
            <a:r>
              <a:rPr lang="en-US" dirty="0"/>
              <a:t> </a:t>
            </a:r>
            <a:r>
              <a:rPr lang="en-US" dirty="0" err="1"/>
              <a:t>yếu</a:t>
            </a:r>
            <a:r>
              <a:rPr lang="en-US" dirty="0"/>
              <a:t>. </a:t>
            </a:r>
            <a:r>
              <a:rPr lang="en-US" dirty="0" err="1"/>
              <a:t>Bụi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không</a:t>
            </a:r>
            <a:r>
              <a:rPr lang="en-US" dirty="0"/>
              <a:t> </a:t>
            </a:r>
            <a:r>
              <a:rPr lang="en-US" dirty="0" err="1"/>
              <a:t>khí</a:t>
            </a:r>
            <a:r>
              <a:rPr lang="en-US" dirty="0"/>
              <a:t> </a:t>
            </a:r>
            <a:r>
              <a:rPr lang="en-US" dirty="0" err="1"/>
              <a:t>càng</a:t>
            </a:r>
            <a:r>
              <a:rPr lang="en-US" dirty="0"/>
              <a:t> </a:t>
            </a:r>
            <a:r>
              <a:rPr lang="en-US" dirty="0" err="1"/>
              <a:t>nhiều</a:t>
            </a:r>
            <a:r>
              <a:rPr lang="en-US" dirty="0"/>
              <a:t> </a:t>
            </a:r>
            <a:r>
              <a:rPr lang="en-US" dirty="0" err="1"/>
              <a:t>thì</a:t>
            </a:r>
            <a:r>
              <a:rPr lang="en-US" dirty="0"/>
              <a:t> </a:t>
            </a:r>
            <a:r>
              <a:rPr lang="en-US" dirty="0" err="1"/>
              <a:t>bụi</a:t>
            </a:r>
            <a:r>
              <a:rPr lang="en-US" dirty="0"/>
              <a:t> </a:t>
            </a:r>
            <a:r>
              <a:rPr lang="en-US" dirty="0" err="1"/>
              <a:t>vào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phổi</a:t>
            </a:r>
            <a:r>
              <a:rPr lang="en-US" dirty="0"/>
              <a:t> </a:t>
            </a:r>
            <a:r>
              <a:rPr lang="en-US" dirty="0" err="1"/>
              <a:t>càng</a:t>
            </a:r>
            <a:r>
              <a:rPr lang="en-US" dirty="0"/>
              <a:t> </a:t>
            </a:r>
            <a:r>
              <a:rPr lang="en-US" dirty="0" err="1"/>
              <a:t>nhiều</a:t>
            </a:r>
            <a:r>
              <a:rPr lang="en-US" dirty="0"/>
              <a:t>. </a:t>
            </a:r>
            <a:r>
              <a:rPr lang="en-US" dirty="0" err="1"/>
              <a:t>Bụi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thể</a:t>
            </a:r>
            <a:r>
              <a:rPr lang="en-US" dirty="0"/>
              <a:t> </a:t>
            </a:r>
            <a:r>
              <a:rPr lang="en-US" dirty="0" err="1"/>
              <a:t>gây</a:t>
            </a:r>
            <a:r>
              <a:rPr lang="en-US" dirty="0"/>
              <a:t> </a:t>
            </a:r>
            <a:r>
              <a:rPr lang="en-US" dirty="0" err="1"/>
              <a:t>ra</a:t>
            </a:r>
            <a:r>
              <a:rPr lang="en-US" dirty="0"/>
              <a:t> </a:t>
            </a:r>
            <a:r>
              <a:rPr lang="en-US" dirty="0" err="1"/>
              <a:t>viêm</a:t>
            </a:r>
            <a:r>
              <a:rPr lang="en-US" dirty="0"/>
              <a:t> </a:t>
            </a:r>
            <a:r>
              <a:rPr lang="en-US" dirty="0" err="1"/>
              <a:t>mũi</a:t>
            </a:r>
            <a:r>
              <a:rPr lang="en-US" dirty="0"/>
              <a:t>, </a:t>
            </a:r>
            <a:r>
              <a:rPr lang="en-US" dirty="0" err="1"/>
              <a:t>viêm</a:t>
            </a:r>
            <a:r>
              <a:rPr lang="en-US" dirty="0"/>
              <a:t> </a:t>
            </a:r>
            <a:r>
              <a:rPr lang="en-US" dirty="0" err="1"/>
              <a:t>khí</a:t>
            </a:r>
            <a:r>
              <a:rPr lang="en-US" dirty="0"/>
              <a:t> </a:t>
            </a:r>
            <a:r>
              <a:rPr lang="en-US" dirty="0" err="1"/>
              <a:t>phế</a:t>
            </a:r>
            <a:r>
              <a:rPr lang="en-US" dirty="0"/>
              <a:t> </a:t>
            </a:r>
            <a:r>
              <a:rPr lang="en-US" dirty="0" err="1"/>
              <a:t>quản</a:t>
            </a:r>
            <a:r>
              <a:rPr lang="en-US" dirty="0"/>
              <a:t>, </a:t>
            </a:r>
            <a:r>
              <a:rPr lang="en-US" dirty="0" err="1"/>
              <a:t>loại</a:t>
            </a:r>
            <a:r>
              <a:rPr lang="en-US" dirty="0"/>
              <a:t> </a:t>
            </a:r>
            <a:r>
              <a:rPr lang="en-US" dirty="0" err="1"/>
              <a:t>bụi</a:t>
            </a:r>
            <a:r>
              <a:rPr lang="en-US" dirty="0"/>
              <a:t> </a:t>
            </a:r>
            <a:r>
              <a:rPr lang="en-US" dirty="0" err="1"/>
              <a:t>hạt</a:t>
            </a:r>
            <a:r>
              <a:rPr lang="en-US" dirty="0"/>
              <a:t> </a:t>
            </a:r>
            <a:r>
              <a:rPr lang="en-US" dirty="0" err="1"/>
              <a:t>rất</a:t>
            </a:r>
            <a:r>
              <a:rPr lang="en-US" dirty="0"/>
              <a:t> </a:t>
            </a:r>
            <a:r>
              <a:rPr lang="en-US" dirty="0" err="1"/>
              <a:t>bé</a:t>
            </a:r>
            <a:r>
              <a:rPr lang="en-US" dirty="0"/>
              <a:t> </a:t>
            </a:r>
            <a:r>
              <a:rPr lang="en-US" dirty="0" err="1"/>
              <a:t>từ</a:t>
            </a:r>
            <a:r>
              <a:rPr lang="en-US" dirty="0"/>
              <a:t> 0.1-5mk </a:t>
            </a:r>
            <a:r>
              <a:rPr lang="en-US" dirty="0" err="1"/>
              <a:t>vào</a:t>
            </a:r>
            <a:r>
              <a:rPr lang="en-US" dirty="0"/>
              <a:t> </a:t>
            </a:r>
            <a:r>
              <a:rPr lang="en-US" dirty="0" err="1"/>
              <a:t>đến</a:t>
            </a:r>
            <a:r>
              <a:rPr lang="en-US" dirty="0"/>
              <a:t> </a:t>
            </a:r>
            <a:r>
              <a:rPr lang="en-US" dirty="0" err="1"/>
              <a:t>tận</a:t>
            </a:r>
            <a:r>
              <a:rPr lang="en-US" dirty="0"/>
              <a:t> </a:t>
            </a:r>
            <a:r>
              <a:rPr lang="en-US" dirty="0" err="1"/>
              <a:t>phế</a:t>
            </a:r>
            <a:r>
              <a:rPr lang="en-US" dirty="0"/>
              <a:t> </a:t>
            </a:r>
            <a:r>
              <a:rPr lang="en-US" dirty="0" err="1"/>
              <a:t>nang</a:t>
            </a:r>
            <a:r>
              <a:rPr lang="en-US" dirty="0"/>
              <a:t> </a:t>
            </a:r>
            <a:r>
              <a:rPr lang="en-US" dirty="0" err="1"/>
              <a:t>gây</a:t>
            </a:r>
            <a:r>
              <a:rPr lang="en-US" dirty="0"/>
              <a:t> </a:t>
            </a:r>
            <a:r>
              <a:rPr lang="en-US" dirty="0" err="1"/>
              <a:t>ra</a:t>
            </a:r>
            <a:r>
              <a:rPr lang="en-US" dirty="0"/>
              <a:t> </a:t>
            </a:r>
            <a:r>
              <a:rPr lang="en-US" dirty="0" err="1"/>
              <a:t>bệnh</a:t>
            </a:r>
            <a:r>
              <a:rPr lang="en-US" dirty="0"/>
              <a:t> </a:t>
            </a:r>
            <a:r>
              <a:rPr lang="en-US" dirty="0" err="1"/>
              <a:t>bụi</a:t>
            </a:r>
            <a:r>
              <a:rPr lang="en-US" dirty="0"/>
              <a:t> </a:t>
            </a:r>
            <a:r>
              <a:rPr lang="en-US" dirty="0" err="1"/>
              <a:t>phổi</a:t>
            </a:r>
            <a:r>
              <a:rPr lang="en-US" dirty="0"/>
              <a:t>. </a:t>
            </a:r>
            <a:r>
              <a:rPr lang="en-US" dirty="0" err="1"/>
              <a:t>Bệnh</a:t>
            </a:r>
            <a:r>
              <a:rPr lang="en-US" dirty="0"/>
              <a:t> </a:t>
            </a:r>
            <a:r>
              <a:rPr lang="en-US" dirty="0" err="1"/>
              <a:t>bụi</a:t>
            </a:r>
            <a:r>
              <a:rPr lang="en-US" dirty="0"/>
              <a:t> </a:t>
            </a:r>
            <a:r>
              <a:rPr lang="en-US" dirty="0" err="1"/>
              <a:t>phổi</a:t>
            </a:r>
            <a:r>
              <a:rPr lang="en-US" dirty="0"/>
              <a:t> </a:t>
            </a:r>
            <a:r>
              <a:rPr lang="en-US" dirty="0" err="1"/>
              <a:t>được</a:t>
            </a:r>
            <a:r>
              <a:rPr lang="en-US" dirty="0"/>
              <a:t> </a:t>
            </a:r>
            <a:r>
              <a:rPr lang="en-US" dirty="0" err="1"/>
              <a:t>phân</a:t>
            </a:r>
            <a:r>
              <a:rPr lang="en-US" dirty="0"/>
              <a:t> </a:t>
            </a:r>
            <a:r>
              <a:rPr lang="en-US" dirty="0" err="1"/>
              <a:t>thành</a:t>
            </a:r>
            <a:r>
              <a:rPr lang="en-US" dirty="0"/>
              <a:t>:</a:t>
            </a:r>
            <a:br>
              <a:rPr lang="en-US" dirty="0"/>
            </a:br>
            <a:r>
              <a:rPr lang="en-US" dirty="0"/>
              <a:t>· </a:t>
            </a:r>
            <a:r>
              <a:rPr lang="en-US" dirty="0" err="1"/>
              <a:t>Bệnh</a:t>
            </a:r>
            <a:r>
              <a:rPr lang="en-US" dirty="0"/>
              <a:t> </a:t>
            </a:r>
            <a:r>
              <a:rPr lang="en-US" dirty="0" err="1"/>
              <a:t>bụi</a:t>
            </a:r>
            <a:r>
              <a:rPr lang="en-US" dirty="0"/>
              <a:t> </a:t>
            </a:r>
            <a:r>
              <a:rPr lang="en-US" dirty="0" err="1"/>
              <a:t>silic</a:t>
            </a:r>
            <a:r>
              <a:rPr lang="en-US" dirty="0"/>
              <a:t> (</a:t>
            </a:r>
            <a:r>
              <a:rPr lang="en-US" dirty="0" err="1"/>
              <a:t>bụi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chứa</a:t>
            </a:r>
            <a:r>
              <a:rPr lang="en-US" dirty="0"/>
              <a:t> SiO2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vôi</a:t>
            </a:r>
            <a:r>
              <a:rPr lang="en-US" dirty="0"/>
              <a:t>, </a:t>
            </a:r>
            <a:r>
              <a:rPr lang="en-US" dirty="0" err="1"/>
              <a:t>ximăng</a:t>
            </a:r>
            <a:r>
              <a:rPr lang="en-US" dirty="0"/>
              <a:t>,...).</a:t>
            </a:r>
            <a:br>
              <a:rPr lang="en-US" dirty="0"/>
            </a:br>
            <a:r>
              <a:rPr lang="en-US" dirty="0"/>
              <a:t>· </a:t>
            </a:r>
            <a:r>
              <a:rPr lang="en-US" dirty="0" err="1"/>
              <a:t>Bệnh</a:t>
            </a:r>
            <a:r>
              <a:rPr lang="en-US" dirty="0"/>
              <a:t> </a:t>
            </a:r>
            <a:r>
              <a:rPr lang="en-US" dirty="0" err="1"/>
              <a:t>bụi</a:t>
            </a:r>
            <a:r>
              <a:rPr lang="en-US" dirty="0"/>
              <a:t> </a:t>
            </a:r>
            <a:r>
              <a:rPr lang="en-US" dirty="0" err="1"/>
              <a:t>silicat</a:t>
            </a:r>
            <a:r>
              <a:rPr lang="en-US" dirty="0"/>
              <a:t> (</a:t>
            </a:r>
            <a:r>
              <a:rPr lang="en-US" dirty="0" err="1"/>
              <a:t>bụi</a:t>
            </a:r>
            <a:r>
              <a:rPr lang="en-US" dirty="0"/>
              <a:t> </a:t>
            </a:r>
            <a:r>
              <a:rPr lang="en-US" dirty="0" err="1"/>
              <a:t>silicat</a:t>
            </a:r>
            <a:r>
              <a:rPr lang="en-US" dirty="0"/>
              <a:t>, </a:t>
            </a:r>
            <a:r>
              <a:rPr lang="en-US" dirty="0" err="1"/>
              <a:t>amiăng</a:t>
            </a:r>
            <a:r>
              <a:rPr lang="en-US" dirty="0"/>
              <a:t>, </a:t>
            </a:r>
            <a:r>
              <a:rPr lang="en-US" dirty="0" err="1"/>
              <a:t>bột</a:t>
            </a:r>
            <a:r>
              <a:rPr lang="en-US" dirty="0"/>
              <a:t> tan).</a:t>
            </a:r>
            <a:br>
              <a:rPr lang="en-US" dirty="0"/>
            </a:br>
            <a:r>
              <a:rPr lang="en-US" dirty="0"/>
              <a:t>· </a:t>
            </a:r>
            <a:r>
              <a:rPr lang="en-US" dirty="0" err="1"/>
              <a:t>Bệnh</a:t>
            </a:r>
            <a:r>
              <a:rPr lang="en-US" dirty="0"/>
              <a:t> </a:t>
            </a:r>
            <a:r>
              <a:rPr lang="en-US" dirty="0" err="1"/>
              <a:t>bụi</a:t>
            </a:r>
            <a:r>
              <a:rPr lang="en-US" dirty="0"/>
              <a:t> than (</a:t>
            </a:r>
            <a:r>
              <a:rPr lang="en-US" dirty="0" err="1"/>
              <a:t>bụi</a:t>
            </a:r>
            <a:r>
              <a:rPr lang="en-US" dirty="0"/>
              <a:t> than).</a:t>
            </a:r>
            <a:br>
              <a:rPr lang="en-US" dirty="0"/>
            </a:br>
            <a:r>
              <a:rPr lang="en-US" dirty="0"/>
              <a:t>· </a:t>
            </a:r>
            <a:r>
              <a:rPr lang="en-US" dirty="0" err="1"/>
              <a:t>Bệnh</a:t>
            </a:r>
            <a:r>
              <a:rPr lang="en-US" dirty="0"/>
              <a:t> </a:t>
            </a:r>
            <a:r>
              <a:rPr lang="en-US" dirty="0" err="1"/>
              <a:t>bụi</a:t>
            </a:r>
            <a:r>
              <a:rPr lang="en-US" dirty="0"/>
              <a:t> </a:t>
            </a:r>
            <a:r>
              <a:rPr lang="en-US" dirty="0" err="1"/>
              <a:t>nhôm</a:t>
            </a:r>
            <a:r>
              <a:rPr lang="en-US" dirty="0"/>
              <a:t> (</a:t>
            </a:r>
            <a:r>
              <a:rPr lang="en-US" dirty="0" err="1"/>
              <a:t>bụi</a:t>
            </a:r>
            <a:r>
              <a:rPr lang="en-US" dirty="0"/>
              <a:t> </a:t>
            </a:r>
            <a:r>
              <a:rPr lang="en-US" dirty="0" err="1"/>
              <a:t>nhôm</a:t>
            </a:r>
            <a:r>
              <a:rPr lang="en-US" dirty="0"/>
              <a:t>).</a:t>
            </a:r>
            <a:br>
              <a:rPr lang="en-US" dirty="0"/>
            </a:b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57200"/>
            <a:ext cx="8229600" cy="6781800"/>
          </a:xfrm>
        </p:spPr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pt-BR" sz="3800" b="1" dirty="0" smtClean="0">
                <a:latin typeface=".VnTime" pitchFamily="34" charset="0"/>
              </a:rPr>
              <a:t>2.3C¸c biÖn ph¸p phßng chèng bôi </a:t>
            </a:r>
          </a:p>
          <a:p>
            <a:pPr>
              <a:buNone/>
            </a:pPr>
            <a:r>
              <a:rPr lang="pt-BR" sz="3500" b="1" dirty="0" smtClean="0">
                <a:latin typeface=".VnTime" pitchFamily="34" charset="0"/>
              </a:rPr>
              <a:t>a/ BiÖn ph¸p kü thuËt:</a:t>
            </a:r>
            <a:endParaRPr lang="en-US" sz="3500" dirty="0" smtClean="0">
              <a:latin typeface=".VnTime" pitchFamily="34" charset="0"/>
            </a:endParaRPr>
          </a:p>
          <a:p>
            <a:pPr>
              <a:buNone/>
            </a:pPr>
            <a:r>
              <a:rPr lang="pt-BR" dirty="0" smtClean="0">
                <a:latin typeface=".VnTime" pitchFamily="34" charset="0"/>
              </a:rPr>
              <a:t>- C¬ khÝ ho¸ vµ tù ®éng ho¸ qu¸ tr×nh s¶n xuÊt sinh bôi ®Ó c«ng nh©n kh«ng ph¶i tiÕp xóc víi bôi vµ bôi Ýt lan táa ra ngoµi.</a:t>
            </a:r>
            <a:endParaRPr lang="en-US" dirty="0" smtClean="0">
              <a:latin typeface=".VnTime" pitchFamily="34" charset="0"/>
            </a:endParaRPr>
          </a:p>
          <a:p>
            <a:pPr>
              <a:buNone/>
            </a:pPr>
            <a:r>
              <a:rPr lang="pt-BR" dirty="0" smtClean="0">
                <a:latin typeface=".VnTime" pitchFamily="34" charset="0"/>
              </a:rPr>
              <a:t>- </a:t>
            </a:r>
            <a:r>
              <a:rPr lang="pt-BR" dirty="0">
                <a:latin typeface=".VnTime" pitchFamily="34" charset="0"/>
              </a:rPr>
              <a:t>Bao kÝn thiÕt bÞ vµ cã thÓ c¶ d©y chuyÒn s¶n xuÊt khi cÇn thiÕt.</a:t>
            </a:r>
            <a:endParaRPr lang="en-US" dirty="0">
              <a:latin typeface=".VnTime" pitchFamily="34" charset="0"/>
            </a:endParaRPr>
          </a:p>
          <a:p>
            <a:pPr>
              <a:buNone/>
            </a:pPr>
            <a:r>
              <a:rPr lang="pt-BR" dirty="0">
                <a:latin typeface=".VnTime" pitchFamily="34" charset="0"/>
              </a:rPr>
              <a:t>- Thay ®æi vËt liÖu sinh nhiÒu bôi b»ng vËt liÖu Ýt sinh bôi hoÆc kh«ng sinh bôi...</a:t>
            </a:r>
            <a:endParaRPr lang="en-US" dirty="0">
              <a:latin typeface=".VnTime" pitchFamily="34" charset="0"/>
            </a:endParaRPr>
          </a:p>
          <a:p>
            <a:pPr>
              <a:buFontTx/>
              <a:buChar char="-"/>
            </a:pPr>
            <a:r>
              <a:rPr lang="pt-BR" dirty="0" smtClean="0">
                <a:latin typeface=".VnTime" pitchFamily="34" charset="0"/>
              </a:rPr>
              <a:t>Sö </a:t>
            </a:r>
            <a:r>
              <a:rPr lang="pt-BR" dirty="0">
                <a:latin typeface=".VnTime" pitchFamily="34" charset="0"/>
              </a:rPr>
              <a:t>dông hÖ thèng th«ng giã, hót bôi trong c¸c ph©n </a:t>
            </a:r>
            <a:r>
              <a:rPr lang="pt-BR" dirty="0" smtClean="0">
                <a:latin typeface=".VnTime" pitchFamily="34" charset="0"/>
              </a:rPr>
              <a:t>xưëng </a:t>
            </a:r>
            <a:r>
              <a:rPr lang="pt-BR" dirty="0">
                <a:latin typeface=".VnTime" pitchFamily="34" charset="0"/>
              </a:rPr>
              <a:t>cã nhiÒu bôi</a:t>
            </a:r>
            <a:r>
              <a:rPr lang="pt-BR" dirty="0" smtClean="0">
                <a:latin typeface=".VnTime" pitchFamily="34" charset="0"/>
              </a:rPr>
              <a:t>.</a:t>
            </a:r>
            <a:endParaRPr lang="en-US" dirty="0" smtClean="0">
              <a:latin typeface=".VnTime" pitchFamily="34" charset="0"/>
            </a:endParaRPr>
          </a:p>
          <a:p>
            <a:pPr>
              <a:buFontTx/>
              <a:buChar char="-"/>
            </a:pPr>
            <a:r>
              <a:rPr lang="en-US" dirty="0" smtClean="0"/>
              <a:t>-</a:t>
            </a:r>
            <a:r>
              <a:rPr lang="en-US" dirty="0" err="1" smtClean="0"/>
              <a:t>Phương</a:t>
            </a:r>
            <a:r>
              <a:rPr lang="en-US" dirty="0" smtClean="0"/>
              <a:t> </a:t>
            </a:r>
            <a:r>
              <a:rPr lang="en-US" dirty="0" err="1" smtClean="0"/>
              <a:t>pháp</a:t>
            </a:r>
            <a:r>
              <a:rPr lang="en-US" dirty="0" smtClean="0"/>
              <a:t> </a:t>
            </a:r>
            <a:r>
              <a:rPr lang="en-US" dirty="0" err="1" smtClean="0"/>
              <a:t>chủ</a:t>
            </a:r>
            <a:r>
              <a:rPr lang="en-US" dirty="0" smtClean="0"/>
              <a:t> </a:t>
            </a:r>
            <a:r>
              <a:rPr lang="en-US" dirty="0" err="1" smtClean="0"/>
              <a:t>yếu</a:t>
            </a:r>
            <a:r>
              <a:rPr lang="en-US" dirty="0" smtClean="0"/>
              <a:t> </a:t>
            </a:r>
            <a:r>
              <a:rPr lang="en-US" dirty="0" err="1" smtClean="0"/>
              <a:t>để</a:t>
            </a:r>
            <a:r>
              <a:rPr lang="en-US" dirty="0" smtClean="0"/>
              <a:t> </a:t>
            </a:r>
            <a:r>
              <a:rPr lang="en-US" dirty="0" err="1" smtClean="0"/>
              <a:t>phòng</a:t>
            </a:r>
            <a:r>
              <a:rPr lang="en-US" dirty="0" smtClean="0"/>
              <a:t> </a:t>
            </a:r>
            <a:r>
              <a:rPr lang="en-US" dirty="0" err="1" smtClean="0"/>
              <a:t>bụi</a:t>
            </a:r>
            <a:r>
              <a:rPr lang="en-US" dirty="0" smtClean="0"/>
              <a:t> </a:t>
            </a:r>
            <a:r>
              <a:rPr lang="en-US" dirty="0" err="1" smtClean="0"/>
              <a:t>trong</a:t>
            </a:r>
            <a:r>
              <a:rPr lang="en-US" dirty="0" smtClean="0"/>
              <a:t> </a:t>
            </a:r>
            <a:r>
              <a:rPr lang="en-US" dirty="0" err="1" smtClean="0"/>
              <a:t>công</a:t>
            </a:r>
            <a:r>
              <a:rPr lang="en-US" dirty="0" smtClean="0"/>
              <a:t> </a:t>
            </a:r>
            <a:r>
              <a:rPr lang="en-US" dirty="0" err="1" smtClean="0"/>
              <a:t>tác</a:t>
            </a:r>
            <a:r>
              <a:rPr lang="en-US" dirty="0" smtClean="0"/>
              <a:t> </a:t>
            </a:r>
            <a:r>
              <a:rPr lang="en-US" dirty="0" err="1" smtClean="0"/>
              <a:t>xay</a:t>
            </a:r>
            <a:r>
              <a:rPr lang="en-US" dirty="0" smtClean="0"/>
              <a:t>, </a:t>
            </a:r>
            <a:r>
              <a:rPr lang="en-US" dirty="0" err="1" smtClean="0"/>
              <a:t>nghiền</a:t>
            </a:r>
            <a:r>
              <a:rPr lang="en-US" dirty="0" smtClean="0"/>
              <a:t>, </a:t>
            </a:r>
            <a:r>
              <a:rPr lang="en-US" dirty="0" err="1" smtClean="0"/>
              <a:t>sàng</a:t>
            </a:r>
            <a:r>
              <a:rPr lang="en-US" dirty="0" smtClean="0"/>
              <a:t>, </a:t>
            </a:r>
            <a:r>
              <a:rPr lang="en-US" dirty="0" err="1" smtClean="0"/>
              <a:t>bốc</a:t>
            </a:r>
            <a:r>
              <a:rPr lang="en-US" dirty="0" smtClean="0"/>
              <a:t> </a:t>
            </a:r>
            <a:r>
              <a:rPr lang="en-US" dirty="0" err="1" smtClean="0"/>
              <a:t>dỡ</a:t>
            </a:r>
            <a:r>
              <a:rPr lang="en-US" dirty="0" smtClean="0"/>
              <a:t> </a:t>
            </a: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loại</a:t>
            </a:r>
            <a:r>
              <a:rPr lang="en-US" dirty="0" smtClean="0"/>
              <a:t> </a:t>
            </a:r>
            <a:r>
              <a:rPr lang="en-US" dirty="0" err="1" smtClean="0"/>
              <a:t>vật</a:t>
            </a:r>
            <a:r>
              <a:rPr lang="en-US" dirty="0" smtClean="0"/>
              <a:t> </a:t>
            </a:r>
            <a:r>
              <a:rPr lang="en-US" dirty="0" err="1" smtClean="0"/>
              <a:t>liệu</a:t>
            </a:r>
            <a:r>
              <a:rPr lang="en-US" dirty="0" smtClean="0"/>
              <a:t> </a:t>
            </a:r>
            <a:r>
              <a:rPr lang="en-US" dirty="0" err="1" smtClean="0"/>
              <a:t>hạt</a:t>
            </a:r>
            <a:r>
              <a:rPr lang="en-US" dirty="0" smtClean="0"/>
              <a:t> </a:t>
            </a:r>
            <a:r>
              <a:rPr lang="en-US" dirty="0" err="1" smtClean="0"/>
              <a:t>rời</a:t>
            </a:r>
            <a:r>
              <a:rPr lang="en-US" dirty="0" smtClean="0"/>
              <a:t> </a:t>
            </a:r>
            <a:r>
              <a:rPr lang="en-US" dirty="0" err="1" smtClean="0"/>
              <a:t>hoặc</a:t>
            </a:r>
            <a:r>
              <a:rPr lang="en-US" dirty="0" smtClean="0"/>
              <a:t> </a:t>
            </a:r>
            <a:r>
              <a:rPr lang="en-US" dirty="0" err="1" smtClean="0"/>
              <a:t>dễ</a:t>
            </a:r>
            <a:r>
              <a:rPr lang="en-US" dirty="0" smtClean="0"/>
              <a:t> </a:t>
            </a:r>
            <a:r>
              <a:rPr lang="en-US" dirty="0" err="1" smtClean="0"/>
              <a:t>sinh</a:t>
            </a:r>
            <a:r>
              <a:rPr lang="en-US" dirty="0" smtClean="0"/>
              <a:t> </a:t>
            </a:r>
            <a:r>
              <a:rPr lang="en-US" dirty="0" err="1" smtClean="0"/>
              <a:t>bụi</a:t>
            </a:r>
            <a:r>
              <a:rPr lang="en-US" dirty="0" smtClean="0"/>
              <a:t> </a:t>
            </a:r>
            <a:r>
              <a:rPr lang="en-US" dirty="0" err="1" smtClean="0"/>
              <a:t>là</a:t>
            </a:r>
            <a:r>
              <a:rPr lang="en-US" dirty="0" smtClean="0"/>
              <a:t> </a:t>
            </a:r>
            <a:r>
              <a:rPr lang="en-US" dirty="0" err="1" smtClean="0"/>
              <a:t>cơ</a:t>
            </a:r>
            <a:r>
              <a:rPr lang="en-US" dirty="0" smtClean="0"/>
              <a:t> </a:t>
            </a:r>
            <a:r>
              <a:rPr lang="en-US" dirty="0" err="1" smtClean="0"/>
              <a:t>giới</a:t>
            </a:r>
            <a:r>
              <a:rPr lang="en-US" dirty="0" smtClean="0"/>
              <a:t> </a:t>
            </a:r>
            <a:r>
              <a:rPr lang="en-US" dirty="0" err="1" smtClean="0"/>
              <a:t>hoá</a:t>
            </a:r>
            <a:r>
              <a:rPr lang="en-US" dirty="0" smtClean="0"/>
              <a:t> </a:t>
            </a:r>
            <a:r>
              <a:rPr lang="en-US" dirty="0" err="1" smtClean="0"/>
              <a:t>quá</a:t>
            </a:r>
            <a:r>
              <a:rPr lang="en-US" dirty="0" smtClean="0"/>
              <a:t> </a:t>
            </a:r>
            <a:r>
              <a:rPr lang="en-US" dirty="0" err="1" smtClean="0"/>
              <a:t>trình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xuất</a:t>
            </a:r>
            <a:r>
              <a:rPr lang="en-US" dirty="0" smtClean="0"/>
              <a:t> </a:t>
            </a:r>
            <a:r>
              <a:rPr lang="en-US" dirty="0" err="1" smtClean="0"/>
              <a:t>để</a:t>
            </a:r>
            <a:r>
              <a:rPr lang="en-US" dirty="0" smtClean="0"/>
              <a:t> </a:t>
            </a:r>
            <a:r>
              <a:rPr lang="en-US" dirty="0" err="1" smtClean="0"/>
              <a:t>công</a:t>
            </a:r>
            <a:r>
              <a:rPr lang="en-US" dirty="0" smtClean="0"/>
              <a:t> </a:t>
            </a:r>
            <a:r>
              <a:rPr lang="en-US" dirty="0" err="1" smtClean="0"/>
              <a:t>nhân</a:t>
            </a:r>
            <a:r>
              <a:rPr lang="en-US" dirty="0" smtClean="0"/>
              <a:t> </a:t>
            </a:r>
            <a:r>
              <a:rPr lang="en-US" dirty="0" err="1" smtClean="0"/>
              <a:t>ít</a:t>
            </a:r>
            <a:r>
              <a:rPr lang="en-US" dirty="0" smtClean="0"/>
              <a:t> </a:t>
            </a:r>
            <a:r>
              <a:rPr lang="en-US" dirty="0" err="1" smtClean="0"/>
              <a:t>tiếp</a:t>
            </a:r>
            <a:r>
              <a:rPr lang="en-US" dirty="0" smtClean="0"/>
              <a:t> </a:t>
            </a:r>
            <a:r>
              <a:rPr lang="en-US" dirty="0" err="1" smtClean="0"/>
              <a:t>xúc</a:t>
            </a:r>
            <a:r>
              <a:rPr lang="en-US" dirty="0" smtClean="0"/>
              <a:t> </a:t>
            </a:r>
            <a:r>
              <a:rPr lang="en-US" dirty="0" err="1" smtClean="0"/>
              <a:t>với</a:t>
            </a:r>
            <a:r>
              <a:rPr lang="en-US" dirty="0" smtClean="0"/>
              <a:t> </a:t>
            </a:r>
            <a:r>
              <a:rPr lang="en-US" dirty="0" err="1" smtClean="0"/>
              <a:t>bụi</a:t>
            </a:r>
            <a:r>
              <a:rPr lang="en-US" dirty="0" smtClean="0"/>
              <a:t>. </a:t>
            </a:r>
            <a:r>
              <a:rPr lang="en-US" dirty="0" err="1" smtClean="0"/>
              <a:t>Che</a:t>
            </a:r>
            <a:r>
              <a:rPr lang="en-US" dirty="0" smtClean="0"/>
              <a:t> </a:t>
            </a:r>
            <a:r>
              <a:rPr lang="en-US" dirty="0" err="1" smtClean="0"/>
              <a:t>đậy</a:t>
            </a:r>
            <a:r>
              <a:rPr lang="en-US" dirty="0" smtClean="0"/>
              <a:t> </a:t>
            </a: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bộ</a:t>
            </a:r>
            <a:r>
              <a:rPr lang="en-US" dirty="0" smtClean="0"/>
              <a:t> </a:t>
            </a:r>
            <a:r>
              <a:rPr lang="en-US" dirty="0" err="1" smtClean="0"/>
              <a:t>phận</a:t>
            </a:r>
            <a:r>
              <a:rPr lang="en-US" dirty="0" smtClean="0"/>
              <a:t> </a:t>
            </a:r>
            <a:r>
              <a:rPr lang="en-US" dirty="0" err="1" smtClean="0"/>
              <a:t>máy</a:t>
            </a:r>
            <a:r>
              <a:rPr lang="en-US" dirty="0" smtClean="0"/>
              <a:t> </a:t>
            </a:r>
            <a:r>
              <a:rPr lang="en-US" dirty="0" err="1" smtClean="0"/>
              <a:t>phát</a:t>
            </a:r>
            <a:r>
              <a:rPr lang="en-US" dirty="0" smtClean="0"/>
              <a:t> </a:t>
            </a:r>
            <a:r>
              <a:rPr lang="en-US" dirty="0" err="1" smtClean="0"/>
              <a:t>sinh</a:t>
            </a:r>
            <a:r>
              <a:rPr lang="en-US" dirty="0" smtClean="0"/>
              <a:t> </a:t>
            </a:r>
            <a:r>
              <a:rPr lang="en-US" dirty="0" err="1" smtClean="0"/>
              <a:t>nhiều</a:t>
            </a:r>
            <a:r>
              <a:rPr lang="en-US" dirty="0" smtClean="0"/>
              <a:t> </a:t>
            </a:r>
            <a:r>
              <a:rPr lang="en-US" dirty="0" err="1" smtClean="0"/>
              <a:t>bụi</a:t>
            </a:r>
            <a:r>
              <a:rPr lang="en-US" dirty="0" smtClean="0"/>
              <a:t> </a:t>
            </a:r>
            <a:r>
              <a:rPr lang="en-US" dirty="0" err="1" smtClean="0"/>
              <a:t>bằng</a:t>
            </a:r>
            <a:r>
              <a:rPr lang="en-US" dirty="0" smtClean="0"/>
              <a:t> </a:t>
            </a:r>
            <a:r>
              <a:rPr lang="en-US" dirty="0" err="1" smtClean="0"/>
              <a:t>vỏ</a:t>
            </a:r>
            <a:r>
              <a:rPr lang="en-US" dirty="0" smtClean="0"/>
              <a:t> </a:t>
            </a:r>
            <a:r>
              <a:rPr lang="en-US" dirty="0" err="1" smtClean="0"/>
              <a:t>che</a:t>
            </a:r>
            <a:r>
              <a:rPr lang="en-US" dirty="0" smtClean="0"/>
              <a:t>, </a:t>
            </a:r>
            <a:r>
              <a:rPr lang="en-US" dirty="0" err="1" smtClean="0"/>
              <a:t>từ</a:t>
            </a:r>
            <a:r>
              <a:rPr lang="en-US" dirty="0" smtClean="0"/>
              <a:t> </a:t>
            </a:r>
            <a:r>
              <a:rPr lang="en-US" dirty="0" err="1" smtClean="0"/>
              <a:t>đó</a:t>
            </a:r>
            <a:r>
              <a:rPr lang="en-US" dirty="0" smtClean="0"/>
              <a:t> </a:t>
            </a:r>
            <a:r>
              <a:rPr lang="en-US" dirty="0" err="1" smtClean="0"/>
              <a:t>đặt</a:t>
            </a:r>
            <a:r>
              <a:rPr lang="en-US" dirty="0" smtClean="0"/>
              <a:t> </a:t>
            </a:r>
            <a:r>
              <a:rPr lang="en-US" dirty="0" err="1" smtClean="0"/>
              <a:t>ống</a:t>
            </a:r>
            <a:r>
              <a:rPr lang="en-US" dirty="0" smtClean="0"/>
              <a:t> </a:t>
            </a:r>
            <a:r>
              <a:rPr lang="en-US" dirty="0" err="1" smtClean="0"/>
              <a:t>hút</a:t>
            </a:r>
            <a:r>
              <a:rPr lang="en-US" dirty="0" smtClean="0"/>
              <a:t> </a:t>
            </a:r>
            <a:r>
              <a:rPr lang="en-US" dirty="0" err="1" smtClean="0"/>
              <a:t>thải</a:t>
            </a:r>
            <a:r>
              <a:rPr lang="en-US" dirty="0" smtClean="0"/>
              <a:t> </a:t>
            </a:r>
            <a:r>
              <a:rPr lang="en-US" dirty="0" err="1" smtClean="0"/>
              <a:t>bụi</a:t>
            </a:r>
            <a:r>
              <a:rPr lang="en-US" dirty="0" smtClean="0"/>
              <a:t> </a:t>
            </a:r>
            <a:r>
              <a:rPr lang="en-US" dirty="0" err="1" smtClean="0"/>
              <a:t>ra</a:t>
            </a:r>
            <a:r>
              <a:rPr lang="en-US" dirty="0" smtClean="0"/>
              <a:t> </a:t>
            </a:r>
            <a:r>
              <a:rPr lang="en-US" dirty="0" err="1" smtClean="0"/>
              <a:t>ngoài</a:t>
            </a:r>
            <a:r>
              <a:rPr lang="en-US" dirty="0" smtClean="0"/>
              <a:t>.</a:t>
            </a:r>
            <a:br>
              <a:rPr lang="en-US" dirty="0" smtClean="0"/>
            </a:br>
            <a:r>
              <a:rPr lang="en-US" dirty="0" smtClean="0"/>
              <a:t>-</a:t>
            </a:r>
            <a:r>
              <a:rPr lang="en-US" dirty="0" err="1" smtClean="0"/>
              <a:t>Dùng</a:t>
            </a:r>
            <a:r>
              <a:rPr lang="en-US" dirty="0" smtClean="0"/>
              <a:t> </a:t>
            </a: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biện</a:t>
            </a:r>
            <a:r>
              <a:rPr lang="en-US" dirty="0" smtClean="0"/>
              <a:t> </a:t>
            </a:r>
            <a:r>
              <a:rPr lang="en-US" dirty="0" err="1" smtClean="0"/>
              <a:t>pháp</a:t>
            </a:r>
            <a:r>
              <a:rPr lang="en-US" dirty="0" smtClean="0"/>
              <a:t> </a:t>
            </a:r>
            <a:r>
              <a:rPr lang="en-US" dirty="0" err="1" smtClean="0"/>
              <a:t>quan</a:t>
            </a:r>
            <a:r>
              <a:rPr lang="en-US" dirty="0" smtClean="0"/>
              <a:t> </a:t>
            </a:r>
            <a:r>
              <a:rPr lang="en-US" dirty="0" err="1" smtClean="0"/>
              <a:t>trọng</a:t>
            </a:r>
            <a:r>
              <a:rPr lang="en-US" dirty="0" smtClean="0"/>
              <a:t> </a:t>
            </a:r>
            <a:r>
              <a:rPr lang="en-US" dirty="0" err="1" smtClean="0"/>
              <a:t>để</a:t>
            </a:r>
            <a:r>
              <a:rPr lang="en-US" dirty="0" smtClean="0"/>
              <a:t> </a:t>
            </a:r>
            <a:r>
              <a:rPr lang="en-US" dirty="0" err="1" smtClean="0"/>
              <a:t>khử</a:t>
            </a:r>
            <a:r>
              <a:rPr lang="en-US" dirty="0" smtClean="0"/>
              <a:t> </a:t>
            </a:r>
            <a:r>
              <a:rPr lang="en-US" dirty="0" err="1" smtClean="0"/>
              <a:t>bụi</a:t>
            </a:r>
            <a:r>
              <a:rPr lang="en-US" dirty="0" smtClean="0"/>
              <a:t> </a:t>
            </a:r>
            <a:r>
              <a:rPr lang="en-US" dirty="0" err="1" smtClean="0"/>
              <a:t>bằng</a:t>
            </a:r>
            <a:r>
              <a:rPr lang="en-US" dirty="0" smtClean="0"/>
              <a:t> </a:t>
            </a:r>
            <a:r>
              <a:rPr lang="en-US" dirty="0" err="1" smtClean="0"/>
              <a:t>cơ</a:t>
            </a:r>
            <a:r>
              <a:rPr lang="en-US" dirty="0" smtClean="0"/>
              <a:t> </a:t>
            </a:r>
            <a:r>
              <a:rPr lang="en-US" dirty="0" err="1" smtClean="0"/>
              <a:t>khí</a:t>
            </a:r>
            <a:r>
              <a:rPr lang="en-US" dirty="0" smtClean="0"/>
              <a:t>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điện</a:t>
            </a:r>
            <a:r>
              <a:rPr lang="en-US" dirty="0" smtClean="0"/>
              <a:t> </a:t>
            </a:r>
            <a:r>
              <a:rPr lang="en-US" dirty="0" err="1" smtClean="0"/>
              <a:t>như</a:t>
            </a:r>
            <a:r>
              <a:rPr lang="en-US" dirty="0" smtClean="0"/>
              <a:t> </a:t>
            </a:r>
            <a:r>
              <a:rPr lang="en-US" dirty="0" err="1" smtClean="0"/>
              <a:t>buồng</a:t>
            </a:r>
            <a:r>
              <a:rPr lang="en-US" dirty="0" smtClean="0"/>
              <a:t> </a:t>
            </a:r>
            <a:r>
              <a:rPr lang="en-US" dirty="0" err="1" smtClean="0"/>
              <a:t>lắng</a:t>
            </a:r>
            <a:r>
              <a:rPr lang="en-US" dirty="0" smtClean="0"/>
              <a:t> </a:t>
            </a:r>
            <a:r>
              <a:rPr lang="en-US" dirty="0" err="1" smtClean="0"/>
              <a:t>bụi</a:t>
            </a:r>
            <a:r>
              <a:rPr lang="en-US" dirty="0" smtClean="0"/>
              <a:t> </a:t>
            </a:r>
            <a:r>
              <a:rPr lang="en-US" dirty="0" err="1" smtClean="0"/>
              <a:t>bằng</a:t>
            </a:r>
            <a:r>
              <a:rPr lang="en-US" dirty="0" smtClean="0"/>
              <a:t> </a:t>
            </a:r>
            <a:r>
              <a:rPr lang="en-US" dirty="0" err="1" smtClean="0"/>
              <a:t>phương</a:t>
            </a:r>
            <a:r>
              <a:rPr lang="en-US" dirty="0" smtClean="0"/>
              <a:t> </a:t>
            </a:r>
            <a:r>
              <a:rPr lang="en-US" dirty="0" err="1" smtClean="0"/>
              <a:t>pháp</a:t>
            </a:r>
            <a:r>
              <a:rPr lang="en-US" dirty="0" smtClean="0"/>
              <a:t> </a:t>
            </a:r>
            <a:r>
              <a:rPr lang="en-US" dirty="0" err="1" smtClean="0"/>
              <a:t>ly</a:t>
            </a:r>
            <a:r>
              <a:rPr lang="en-US" dirty="0" smtClean="0"/>
              <a:t> </a:t>
            </a:r>
            <a:r>
              <a:rPr lang="en-US" dirty="0" err="1" smtClean="0"/>
              <a:t>tâm</a:t>
            </a:r>
            <a:r>
              <a:rPr lang="en-US" dirty="0" smtClean="0"/>
              <a:t>, </a:t>
            </a:r>
            <a:r>
              <a:rPr lang="en-US" dirty="0" err="1" smtClean="0"/>
              <a:t>lọc</a:t>
            </a:r>
            <a:r>
              <a:rPr lang="en-US" dirty="0" smtClean="0"/>
              <a:t> </a:t>
            </a:r>
            <a:r>
              <a:rPr lang="en-US" dirty="0" err="1" smtClean="0"/>
              <a:t>bụi</a:t>
            </a:r>
            <a:r>
              <a:rPr lang="en-US" dirty="0" smtClean="0"/>
              <a:t> </a:t>
            </a:r>
            <a:r>
              <a:rPr lang="en-US" dirty="0" err="1" smtClean="0"/>
              <a:t>bằng</a:t>
            </a:r>
            <a:r>
              <a:rPr lang="en-US" dirty="0" smtClean="0"/>
              <a:t> </a:t>
            </a:r>
            <a:r>
              <a:rPr lang="en-US" dirty="0" err="1" smtClean="0"/>
              <a:t>điện</a:t>
            </a:r>
            <a:r>
              <a:rPr lang="en-US" dirty="0" smtClean="0"/>
              <a:t>, </a:t>
            </a:r>
            <a:r>
              <a:rPr lang="en-US" dirty="0" err="1" smtClean="0"/>
              <a:t>khử</a:t>
            </a:r>
            <a:r>
              <a:rPr lang="en-US" dirty="0" smtClean="0"/>
              <a:t> </a:t>
            </a:r>
            <a:r>
              <a:rPr lang="en-US" dirty="0" err="1" smtClean="0"/>
              <a:t>bụi</a:t>
            </a:r>
            <a:r>
              <a:rPr lang="en-US" dirty="0" smtClean="0"/>
              <a:t> </a:t>
            </a:r>
            <a:r>
              <a:rPr lang="en-US" dirty="0" err="1" smtClean="0"/>
              <a:t>bằng</a:t>
            </a:r>
            <a:r>
              <a:rPr lang="en-US" dirty="0" smtClean="0"/>
              <a:t> </a:t>
            </a:r>
            <a:r>
              <a:rPr lang="en-US" dirty="0" err="1" smtClean="0"/>
              <a:t>máy</a:t>
            </a:r>
            <a:r>
              <a:rPr lang="en-US" dirty="0" smtClean="0"/>
              <a:t> </a:t>
            </a:r>
            <a:r>
              <a:rPr lang="en-US" dirty="0" err="1" smtClean="0"/>
              <a:t>siêu</a:t>
            </a:r>
            <a:r>
              <a:rPr lang="en-US" dirty="0" smtClean="0"/>
              <a:t> </a:t>
            </a:r>
            <a:r>
              <a:rPr lang="en-US" dirty="0" err="1" smtClean="0"/>
              <a:t>âm</a:t>
            </a:r>
            <a:r>
              <a:rPr lang="en-US" dirty="0" smtClean="0"/>
              <a:t>, </a:t>
            </a:r>
            <a:r>
              <a:rPr lang="en-US" dirty="0" err="1" smtClean="0"/>
              <a:t>dùng</a:t>
            </a:r>
            <a:r>
              <a:rPr lang="en-US" dirty="0" smtClean="0"/>
              <a:t> </a:t>
            </a: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loại</a:t>
            </a:r>
            <a:r>
              <a:rPr lang="en-US" dirty="0" smtClean="0"/>
              <a:t> </a:t>
            </a:r>
            <a:r>
              <a:rPr lang="en-US" dirty="0" err="1" smtClean="0"/>
              <a:t>lưới</a:t>
            </a:r>
            <a:r>
              <a:rPr lang="en-US" dirty="0" smtClean="0"/>
              <a:t> </a:t>
            </a:r>
            <a:r>
              <a:rPr lang="en-US" dirty="0" err="1" smtClean="0"/>
              <a:t>lọc</a:t>
            </a:r>
            <a:r>
              <a:rPr lang="en-US" dirty="0" smtClean="0"/>
              <a:t> </a:t>
            </a:r>
            <a:r>
              <a:rPr lang="en-US" dirty="0" err="1" smtClean="0"/>
              <a:t>bụi</a:t>
            </a:r>
            <a:r>
              <a:rPr lang="en-US" dirty="0" smtClean="0"/>
              <a:t> </a:t>
            </a:r>
            <a:r>
              <a:rPr lang="en-US" dirty="0" err="1" smtClean="0"/>
              <a:t>bằng</a:t>
            </a:r>
            <a:r>
              <a:rPr lang="en-US" dirty="0" smtClean="0"/>
              <a:t> </a:t>
            </a:r>
            <a:r>
              <a:rPr lang="en-US" dirty="0" err="1" smtClean="0"/>
              <a:t>phương</a:t>
            </a:r>
            <a:r>
              <a:rPr lang="en-US" dirty="0" smtClean="0"/>
              <a:t> </a:t>
            </a:r>
            <a:r>
              <a:rPr lang="en-US" dirty="0" err="1" smtClean="0"/>
              <a:t>pháp</a:t>
            </a:r>
            <a:r>
              <a:rPr lang="en-US" dirty="0" smtClean="0"/>
              <a:t> ion </a:t>
            </a:r>
            <a:r>
              <a:rPr lang="en-US" dirty="0" err="1" smtClean="0"/>
              <a:t>hoá</a:t>
            </a:r>
            <a:r>
              <a:rPr lang="en-US" dirty="0" smtClean="0"/>
              <a:t> </a:t>
            </a:r>
            <a:r>
              <a:rPr lang="en-US" dirty="0" err="1" smtClean="0"/>
              <a:t>tổng</a:t>
            </a:r>
            <a:r>
              <a:rPr lang="en-US" dirty="0" smtClean="0"/>
              <a:t> </a:t>
            </a:r>
            <a:r>
              <a:rPr lang="en-US" dirty="0" err="1" smtClean="0"/>
              <a:t>hợp</a:t>
            </a:r>
            <a:r>
              <a:rPr lang="en-US" dirty="0" smtClean="0"/>
              <a:t>.</a:t>
            </a:r>
            <a:br>
              <a:rPr lang="en-US" dirty="0" smtClean="0"/>
            </a:br>
            <a:r>
              <a:rPr lang="en-US" dirty="0" smtClean="0"/>
              <a:t>-</a:t>
            </a:r>
            <a:r>
              <a:rPr lang="en-US" dirty="0" err="1" smtClean="0"/>
              <a:t>Áp</a:t>
            </a:r>
            <a:r>
              <a:rPr lang="en-US" dirty="0" smtClean="0"/>
              <a:t> </a:t>
            </a:r>
            <a:r>
              <a:rPr lang="en-US" dirty="0" err="1" smtClean="0"/>
              <a:t>dụng</a:t>
            </a:r>
            <a:r>
              <a:rPr lang="en-US" dirty="0" smtClean="0"/>
              <a:t> </a:t>
            </a: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biện</a:t>
            </a:r>
            <a:r>
              <a:rPr lang="en-US" dirty="0" smtClean="0"/>
              <a:t> </a:t>
            </a:r>
            <a:r>
              <a:rPr lang="en-US" dirty="0" err="1" smtClean="0"/>
              <a:t>pháp</a:t>
            </a:r>
            <a:r>
              <a:rPr lang="en-US" dirty="0" smtClean="0"/>
              <a:t> </a:t>
            </a:r>
            <a:r>
              <a:rPr lang="en-US" dirty="0" err="1" smtClean="0"/>
              <a:t>về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xuất</a:t>
            </a:r>
            <a:r>
              <a:rPr lang="en-US" dirty="0" smtClean="0"/>
              <a:t> </a:t>
            </a:r>
            <a:r>
              <a:rPr lang="en-US" dirty="0" err="1" smtClean="0"/>
              <a:t>ướt</a:t>
            </a:r>
            <a:r>
              <a:rPr lang="en-US" dirty="0" smtClean="0"/>
              <a:t> </a:t>
            </a:r>
            <a:r>
              <a:rPr lang="en-US" dirty="0" err="1" smtClean="0"/>
              <a:t>hoặc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xuất</a:t>
            </a:r>
            <a:r>
              <a:rPr lang="en-US" dirty="0" smtClean="0"/>
              <a:t> </a:t>
            </a:r>
            <a:r>
              <a:rPr lang="en-US" dirty="0" err="1" smtClean="0"/>
              <a:t>trong</a:t>
            </a:r>
            <a:r>
              <a:rPr lang="en-US" dirty="0" smtClean="0"/>
              <a:t> </a:t>
            </a:r>
            <a:r>
              <a:rPr lang="en-US" dirty="0" err="1" smtClean="0"/>
              <a:t>không</a:t>
            </a:r>
            <a:r>
              <a:rPr lang="en-US" dirty="0" smtClean="0"/>
              <a:t> </a:t>
            </a:r>
            <a:r>
              <a:rPr lang="en-US" dirty="0" err="1" smtClean="0"/>
              <a:t>khí</a:t>
            </a:r>
            <a:r>
              <a:rPr lang="en-US" dirty="0" smtClean="0"/>
              <a:t> </a:t>
            </a:r>
            <a:r>
              <a:rPr lang="en-US" dirty="0" err="1" smtClean="0"/>
              <a:t>ẩm</a:t>
            </a:r>
            <a:r>
              <a:rPr lang="en-US" dirty="0" smtClean="0"/>
              <a:t> </a:t>
            </a:r>
            <a:r>
              <a:rPr lang="en-US" dirty="0" err="1" smtClean="0"/>
              <a:t>nếu</a:t>
            </a:r>
            <a:r>
              <a:rPr lang="en-US" dirty="0" smtClean="0"/>
              <a:t> </a:t>
            </a:r>
            <a:r>
              <a:rPr lang="en-US" dirty="0" err="1" smtClean="0"/>
              <a:t>điều</a:t>
            </a:r>
            <a:r>
              <a:rPr lang="en-US" dirty="0" smtClean="0"/>
              <a:t> </a:t>
            </a:r>
            <a:r>
              <a:rPr lang="en-US" dirty="0" err="1" smtClean="0"/>
              <a:t>kiện</a:t>
            </a:r>
            <a:r>
              <a:rPr lang="en-US" dirty="0" smtClean="0"/>
              <a:t> </a:t>
            </a:r>
            <a:r>
              <a:rPr lang="en-US" dirty="0" err="1" smtClean="0"/>
              <a:t>cho</a:t>
            </a:r>
            <a:r>
              <a:rPr lang="en-US" dirty="0" smtClean="0"/>
              <a:t> </a:t>
            </a:r>
            <a:r>
              <a:rPr lang="en-US" dirty="0" err="1" smtClean="0"/>
              <a:t>phép</a:t>
            </a:r>
            <a:r>
              <a:rPr lang="en-US" dirty="0" smtClean="0"/>
              <a:t> </a:t>
            </a:r>
            <a:r>
              <a:rPr lang="en-US" dirty="0" err="1" smtClean="0"/>
              <a:t>hoặc</a:t>
            </a:r>
            <a:r>
              <a:rPr lang="en-US" dirty="0" smtClean="0"/>
              <a:t> </a:t>
            </a:r>
            <a:r>
              <a:rPr lang="en-US" dirty="0" err="1" smtClean="0"/>
              <a:t>có</a:t>
            </a:r>
            <a:r>
              <a:rPr lang="en-US" dirty="0" smtClean="0"/>
              <a:t> </a:t>
            </a:r>
            <a:r>
              <a:rPr lang="en-US" dirty="0" err="1" smtClean="0"/>
              <a:t>thể</a:t>
            </a:r>
            <a:r>
              <a:rPr lang="en-US" dirty="0" smtClean="0"/>
              <a:t> </a:t>
            </a:r>
            <a:r>
              <a:rPr lang="en-US" dirty="0" err="1" smtClean="0"/>
              <a:t>thay</a:t>
            </a:r>
            <a:r>
              <a:rPr lang="en-US" dirty="0" smtClean="0"/>
              <a:t> </a:t>
            </a:r>
            <a:r>
              <a:rPr lang="en-US" dirty="0" err="1" smtClean="0"/>
              <a:t>đổi</a:t>
            </a:r>
            <a:r>
              <a:rPr lang="en-US" dirty="0" smtClean="0"/>
              <a:t> </a:t>
            </a:r>
            <a:r>
              <a:rPr lang="en-US" dirty="0" err="1" smtClean="0"/>
              <a:t>kỹ</a:t>
            </a:r>
            <a:r>
              <a:rPr lang="en-US" dirty="0" smtClean="0"/>
              <a:t> </a:t>
            </a:r>
            <a:r>
              <a:rPr lang="en-US" dirty="0" err="1" smtClean="0"/>
              <a:t>thuật</a:t>
            </a:r>
            <a:r>
              <a:rPr lang="en-US" dirty="0" smtClean="0"/>
              <a:t> </a:t>
            </a:r>
            <a:r>
              <a:rPr lang="en-US" dirty="0" err="1" smtClean="0"/>
              <a:t>trong</a:t>
            </a:r>
            <a:r>
              <a:rPr lang="en-US" dirty="0" smtClean="0"/>
              <a:t> </a:t>
            </a:r>
            <a:r>
              <a:rPr lang="en-US" dirty="0" err="1" smtClean="0"/>
              <a:t>thi</a:t>
            </a:r>
            <a:r>
              <a:rPr lang="en-US" dirty="0" smtClean="0"/>
              <a:t> </a:t>
            </a:r>
            <a:r>
              <a:rPr lang="en-US" dirty="0" err="1" smtClean="0"/>
              <a:t>công</a:t>
            </a:r>
            <a:r>
              <a:rPr lang="en-US" dirty="0" smtClean="0"/>
              <a:t>.</a:t>
            </a:r>
            <a:br>
              <a:rPr lang="en-US" dirty="0" smtClean="0"/>
            </a:br>
            <a:r>
              <a:rPr lang="en-US" dirty="0" smtClean="0"/>
              <a:t>-</a:t>
            </a:r>
            <a:r>
              <a:rPr lang="en-US" dirty="0" err="1" smtClean="0"/>
              <a:t>Sử</a:t>
            </a:r>
            <a:r>
              <a:rPr lang="en-US" dirty="0" smtClean="0"/>
              <a:t> </a:t>
            </a:r>
            <a:r>
              <a:rPr lang="en-US" dirty="0" err="1" smtClean="0"/>
              <a:t>dụng</a:t>
            </a:r>
            <a:r>
              <a:rPr lang="en-US" dirty="0" smtClean="0"/>
              <a:t> </a:t>
            </a:r>
            <a:r>
              <a:rPr lang="en-US" dirty="0" err="1" smtClean="0"/>
              <a:t>hệ</a:t>
            </a:r>
            <a:r>
              <a:rPr lang="en-US" dirty="0" smtClean="0"/>
              <a:t> </a:t>
            </a:r>
            <a:r>
              <a:rPr lang="en-US" dirty="0" err="1" smtClean="0"/>
              <a:t>thống</a:t>
            </a:r>
            <a:r>
              <a:rPr lang="en-US" dirty="0" smtClean="0"/>
              <a:t> </a:t>
            </a:r>
            <a:r>
              <a:rPr lang="en-US" dirty="0" err="1" smtClean="0"/>
              <a:t>thông</a:t>
            </a:r>
            <a:r>
              <a:rPr lang="en-US" dirty="0" smtClean="0"/>
              <a:t> </a:t>
            </a:r>
            <a:r>
              <a:rPr lang="en-US" dirty="0" err="1" smtClean="0"/>
              <a:t>gió</a:t>
            </a:r>
            <a:r>
              <a:rPr lang="en-US" dirty="0" smtClean="0"/>
              <a:t> </a:t>
            </a:r>
            <a:r>
              <a:rPr lang="en-US" dirty="0" err="1" smtClean="0"/>
              <a:t>tự</a:t>
            </a:r>
            <a:r>
              <a:rPr lang="en-US" dirty="0" smtClean="0"/>
              <a:t> </a:t>
            </a:r>
            <a:r>
              <a:rPr lang="en-US" dirty="0" err="1" smtClean="0"/>
              <a:t>nhiên</a:t>
            </a:r>
            <a:r>
              <a:rPr lang="en-US" dirty="0" smtClean="0"/>
              <a:t>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nhân</a:t>
            </a:r>
            <a:r>
              <a:rPr lang="en-US" dirty="0" smtClean="0"/>
              <a:t> </a:t>
            </a:r>
            <a:r>
              <a:rPr lang="en-US" dirty="0" err="1" smtClean="0"/>
              <a:t>tạo</a:t>
            </a:r>
            <a:r>
              <a:rPr lang="en-US" dirty="0" smtClean="0"/>
              <a:t>, </a:t>
            </a:r>
            <a:r>
              <a:rPr lang="en-US" dirty="0" err="1" smtClean="0"/>
              <a:t>rút</a:t>
            </a:r>
            <a:r>
              <a:rPr lang="en-US" dirty="0" smtClean="0"/>
              <a:t> </a:t>
            </a:r>
            <a:r>
              <a:rPr lang="en-US" dirty="0" err="1" smtClean="0"/>
              <a:t>bớt</a:t>
            </a:r>
            <a:r>
              <a:rPr lang="en-US" dirty="0" smtClean="0"/>
              <a:t> </a:t>
            </a:r>
            <a:r>
              <a:rPr lang="en-US" dirty="0" err="1" smtClean="0"/>
              <a:t>độ</a:t>
            </a:r>
            <a:r>
              <a:rPr lang="en-US" dirty="0" smtClean="0"/>
              <a:t> </a:t>
            </a:r>
            <a:r>
              <a:rPr lang="en-US" dirty="0" err="1" smtClean="0"/>
              <a:t>đậm</a:t>
            </a:r>
            <a:r>
              <a:rPr lang="en-US" dirty="0" smtClean="0"/>
              <a:t> </a:t>
            </a:r>
            <a:r>
              <a:rPr lang="en-US" dirty="0" err="1" smtClean="0"/>
              <a:t>đặc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bụi</a:t>
            </a:r>
            <a:r>
              <a:rPr lang="en-US" dirty="0" smtClean="0"/>
              <a:t> </a:t>
            </a:r>
            <a:r>
              <a:rPr lang="en-US" dirty="0" err="1" smtClean="0"/>
              <a:t>trong</a:t>
            </a:r>
            <a:r>
              <a:rPr lang="en-US" dirty="0" smtClean="0"/>
              <a:t> </a:t>
            </a:r>
            <a:r>
              <a:rPr lang="en-US" dirty="0" err="1" smtClean="0"/>
              <a:t>không</a:t>
            </a:r>
            <a:r>
              <a:rPr lang="en-US" dirty="0" smtClean="0"/>
              <a:t> </a:t>
            </a:r>
            <a:r>
              <a:rPr lang="en-US" dirty="0" err="1" smtClean="0"/>
              <a:t>khí</a:t>
            </a:r>
            <a:r>
              <a:rPr lang="en-US" dirty="0" smtClean="0"/>
              <a:t> </a:t>
            </a:r>
            <a:r>
              <a:rPr lang="en-US" dirty="0" err="1" smtClean="0"/>
              <a:t>bằng</a:t>
            </a:r>
            <a:r>
              <a:rPr lang="en-US" dirty="0" smtClean="0"/>
              <a:t> </a:t>
            </a: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hệ</a:t>
            </a:r>
            <a:r>
              <a:rPr lang="en-US" dirty="0" smtClean="0"/>
              <a:t> </a:t>
            </a:r>
            <a:r>
              <a:rPr lang="en-US" dirty="0" err="1" smtClean="0"/>
              <a:t>thống</a:t>
            </a:r>
            <a:r>
              <a:rPr lang="en-US" dirty="0" smtClean="0"/>
              <a:t> </a:t>
            </a:r>
            <a:r>
              <a:rPr lang="en-US" dirty="0" err="1" smtClean="0"/>
              <a:t>hút</a:t>
            </a:r>
            <a:r>
              <a:rPr lang="en-US" dirty="0" smtClean="0"/>
              <a:t> </a:t>
            </a:r>
            <a:r>
              <a:rPr lang="en-US" dirty="0" err="1" smtClean="0"/>
              <a:t>bụi</a:t>
            </a:r>
            <a:r>
              <a:rPr lang="en-US" dirty="0" smtClean="0"/>
              <a:t>, </a:t>
            </a:r>
            <a:r>
              <a:rPr lang="en-US" dirty="0" err="1" smtClean="0"/>
              <a:t>hút</a:t>
            </a:r>
            <a:r>
              <a:rPr lang="en-US" dirty="0" smtClean="0"/>
              <a:t> </a:t>
            </a:r>
            <a:r>
              <a:rPr lang="en-US" dirty="0" err="1" smtClean="0"/>
              <a:t>bụi</a:t>
            </a:r>
            <a:r>
              <a:rPr lang="en-US" dirty="0" smtClean="0"/>
              <a:t> </a:t>
            </a:r>
            <a:r>
              <a:rPr lang="en-US" dirty="0" err="1" smtClean="0"/>
              <a:t>cục</a:t>
            </a:r>
            <a:r>
              <a:rPr lang="en-US" dirty="0" smtClean="0"/>
              <a:t> </a:t>
            </a:r>
            <a:r>
              <a:rPr lang="en-US" dirty="0" err="1" smtClean="0"/>
              <a:t>bộ</a:t>
            </a:r>
            <a:r>
              <a:rPr lang="en-US" dirty="0" smtClean="0"/>
              <a:t> </a:t>
            </a:r>
            <a:r>
              <a:rPr lang="en-US" dirty="0" err="1" smtClean="0"/>
              <a:t>trực</a:t>
            </a:r>
            <a:r>
              <a:rPr lang="en-US" dirty="0" smtClean="0"/>
              <a:t> </a:t>
            </a:r>
            <a:r>
              <a:rPr lang="en-US" dirty="0" err="1" smtClean="0"/>
              <a:t>tiếp</a:t>
            </a:r>
            <a:r>
              <a:rPr lang="en-US" dirty="0" smtClean="0"/>
              <a:t> </a:t>
            </a:r>
            <a:r>
              <a:rPr lang="en-US" dirty="0" err="1" smtClean="0"/>
              <a:t>từ</a:t>
            </a:r>
            <a:r>
              <a:rPr lang="en-US" dirty="0" smtClean="0"/>
              <a:t> </a:t>
            </a:r>
            <a:r>
              <a:rPr lang="en-US" dirty="0" err="1" smtClean="0"/>
              <a:t>chỗ</a:t>
            </a:r>
            <a:r>
              <a:rPr lang="en-US" dirty="0" smtClean="0"/>
              <a:t> </a:t>
            </a:r>
            <a:r>
              <a:rPr lang="en-US" dirty="0" err="1" smtClean="0"/>
              <a:t>bụi</a:t>
            </a:r>
            <a:r>
              <a:rPr lang="en-US" dirty="0" smtClean="0"/>
              <a:t> </a:t>
            </a:r>
            <a:r>
              <a:rPr lang="en-US" dirty="0" err="1" smtClean="0"/>
              <a:t>được</a:t>
            </a:r>
            <a:r>
              <a:rPr lang="en-US" dirty="0" smtClean="0"/>
              <a:t> </a:t>
            </a:r>
            <a:r>
              <a:rPr lang="en-US" dirty="0" err="1" smtClean="0"/>
              <a:t>tạo</a:t>
            </a:r>
            <a:r>
              <a:rPr lang="en-US" dirty="0" smtClean="0"/>
              <a:t> </a:t>
            </a:r>
            <a:r>
              <a:rPr lang="en-US" dirty="0" err="1" smtClean="0"/>
              <a:t>ra</a:t>
            </a:r>
            <a:r>
              <a:rPr lang="en-US" dirty="0" smtClean="0"/>
              <a:t>.</a:t>
            </a:r>
            <a:br>
              <a:rPr lang="en-US" dirty="0" smtClean="0"/>
            </a:br>
            <a:r>
              <a:rPr lang="en-US" dirty="0" smtClean="0"/>
              <a:t>-</a:t>
            </a:r>
            <a:r>
              <a:rPr lang="en-US" dirty="0" err="1" smtClean="0"/>
              <a:t>Thường</a:t>
            </a:r>
            <a:r>
              <a:rPr lang="en-US" dirty="0" smtClean="0"/>
              <a:t> </a:t>
            </a:r>
            <a:r>
              <a:rPr lang="en-US" dirty="0" err="1" smtClean="0"/>
              <a:t>xuyên</a:t>
            </a:r>
            <a:r>
              <a:rPr lang="en-US" dirty="0" smtClean="0"/>
              <a:t> </a:t>
            </a:r>
            <a:r>
              <a:rPr lang="en-US" dirty="0" err="1" smtClean="0"/>
              <a:t>làm</a:t>
            </a:r>
            <a:r>
              <a:rPr lang="en-US" dirty="0" smtClean="0"/>
              <a:t> </a:t>
            </a:r>
            <a:r>
              <a:rPr lang="en-US" dirty="0" err="1" smtClean="0"/>
              <a:t>tổng</a:t>
            </a:r>
            <a:r>
              <a:rPr lang="en-US" dirty="0" smtClean="0"/>
              <a:t> </a:t>
            </a:r>
            <a:r>
              <a:rPr lang="en-US" dirty="0" err="1" smtClean="0"/>
              <a:t>vệ</a:t>
            </a:r>
            <a:r>
              <a:rPr lang="en-US" dirty="0" smtClean="0"/>
              <a:t> </a:t>
            </a:r>
            <a:r>
              <a:rPr lang="en-US" dirty="0" err="1" smtClean="0"/>
              <a:t>sinh</a:t>
            </a:r>
            <a:r>
              <a:rPr lang="en-US" dirty="0" smtClean="0"/>
              <a:t> </a:t>
            </a:r>
            <a:r>
              <a:rPr lang="en-US" dirty="0" err="1" smtClean="0"/>
              <a:t>nơi</a:t>
            </a:r>
            <a:r>
              <a:rPr lang="en-US" dirty="0" smtClean="0"/>
              <a:t> </a:t>
            </a:r>
            <a:r>
              <a:rPr lang="en-US" dirty="0" err="1" smtClean="0"/>
              <a:t>làm</a:t>
            </a:r>
            <a:r>
              <a:rPr lang="en-US" dirty="0" smtClean="0"/>
              <a:t> </a:t>
            </a:r>
            <a:r>
              <a:rPr lang="en-US" dirty="0" err="1" smtClean="0"/>
              <a:t>việc</a:t>
            </a:r>
            <a:r>
              <a:rPr lang="en-US" dirty="0" smtClean="0"/>
              <a:t> </a:t>
            </a:r>
            <a:r>
              <a:rPr lang="en-US" dirty="0" err="1" smtClean="0"/>
              <a:t>để</a:t>
            </a:r>
            <a:r>
              <a:rPr lang="en-US" dirty="0" smtClean="0"/>
              <a:t> </a:t>
            </a:r>
            <a:r>
              <a:rPr lang="en-US" dirty="0" err="1" smtClean="0"/>
              <a:t>giảm</a:t>
            </a:r>
            <a:r>
              <a:rPr lang="en-US" dirty="0" smtClean="0"/>
              <a:t> </a:t>
            </a:r>
            <a:r>
              <a:rPr lang="en-US" dirty="0" err="1" smtClean="0"/>
              <a:t>trọng</a:t>
            </a:r>
            <a:r>
              <a:rPr lang="en-US" dirty="0" smtClean="0"/>
              <a:t> </a:t>
            </a:r>
            <a:r>
              <a:rPr lang="en-US" dirty="0" err="1" smtClean="0"/>
              <a:t>lượng</a:t>
            </a:r>
            <a:r>
              <a:rPr lang="en-US" dirty="0" smtClean="0"/>
              <a:t> </a:t>
            </a:r>
            <a:r>
              <a:rPr lang="en-US" dirty="0" err="1" smtClean="0"/>
              <a:t>bụi</a:t>
            </a:r>
            <a:r>
              <a:rPr lang="en-US" dirty="0" smtClean="0"/>
              <a:t> </a:t>
            </a:r>
            <a:r>
              <a:rPr lang="en-US" dirty="0" err="1" smtClean="0"/>
              <a:t>dự</a:t>
            </a:r>
            <a:r>
              <a:rPr lang="en-US" dirty="0" smtClean="0"/>
              <a:t> </a:t>
            </a:r>
            <a:r>
              <a:rPr lang="en-US" dirty="0" err="1" smtClean="0"/>
              <a:t>trữ</a:t>
            </a:r>
            <a:r>
              <a:rPr lang="en-US" dirty="0" smtClean="0"/>
              <a:t> </a:t>
            </a:r>
            <a:r>
              <a:rPr lang="en-US" dirty="0" err="1" smtClean="0"/>
              <a:t>trong</a:t>
            </a:r>
            <a:r>
              <a:rPr lang="en-US" dirty="0" smtClean="0"/>
              <a:t> </a:t>
            </a:r>
            <a:r>
              <a:rPr lang="en-US" dirty="0" err="1" smtClean="0"/>
              <a:t>môi</a:t>
            </a:r>
            <a:r>
              <a:rPr lang="en-US" dirty="0" smtClean="0"/>
              <a:t> </a:t>
            </a:r>
            <a:r>
              <a:rPr lang="en-US" dirty="0" err="1" smtClean="0"/>
              <a:t>trường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xuất</a:t>
            </a:r>
            <a:r>
              <a:rPr lang="en-US" dirty="0" smtClean="0"/>
              <a:t>.</a:t>
            </a:r>
            <a:br>
              <a:rPr lang="en-US" dirty="0" smtClean="0"/>
            </a:b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304800"/>
            <a:ext cx="4876800" cy="5715000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fr-FR" sz="2600" b="1" dirty="0">
                <a:latin typeface=".VnTime" pitchFamily="34" charset="0"/>
              </a:rPr>
              <a:t>b/ </a:t>
            </a:r>
            <a:r>
              <a:rPr lang="fr-FR" sz="2600" b="1" dirty="0" err="1">
                <a:latin typeface=".VnTime" pitchFamily="34" charset="0"/>
              </a:rPr>
              <a:t>BiÖn</a:t>
            </a:r>
            <a:r>
              <a:rPr lang="fr-FR" sz="2600" b="1" dirty="0">
                <a:latin typeface=".VnTime" pitchFamily="34" charset="0"/>
              </a:rPr>
              <a:t> </a:t>
            </a:r>
            <a:r>
              <a:rPr lang="fr-FR" sz="2600" b="1" dirty="0" err="1">
                <a:latin typeface=".VnTime" pitchFamily="34" charset="0"/>
              </a:rPr>
              <a:t>ph¸p</a:t>
            </a:r>
            <a:r>
              <a:rPr lang="fr-FR" sz="2600" b="1" dirty="0">
                <a:latin typeface=".VnTime" pitchFamily="34" charset="0"/>
              </a:rPr>
              <a:t> y </a:t>
            </a:r>
            <a:r>
              <a:rPr lang="fr-FR" sz="2600" b="1" dirty="0" err="1">
                <a:latin typeface=".VnTime" pitchFamily="34" charset="0"/>
              </a:rPr>
              <a:t>häc</a:t>
            </a:r>
            <a:r>
              <a:rPr lang="fr-FR" sz="2600" b="1" dirty="0">
                <a:latin typeface=".VnTime" pitchFamily="34" charset="0"/>
              </a:rPr>
              <a:t>:</a:t>
            </a:r>
            <a:endParaRPr lang="en-US" sz="2600" dirty="0">
              <a:latin typeface=".VnTime" pitchFamily="34" charset="0"/>
            </a:endParaRPr>
          </a:p>
          <a:p>
            <a:pPr>
              <a:buNone/>
            </a:pPr>
            <a:r>
              <a:rPr lang="fr-FR" dirty="0">
                <a:latin typeface=".VnTime" pitchFamily="34" charset="0"/>
              </a:rPr>
              <a:t>- </a:t>
            </a:r>
            <a:r>
              <a:rPr lang="fr-FR" sz="2600" dirty="0" err="1">
                <a:latin typeface=".VnTime" pitchFamily="34" charset="0"/>
              </a:rPr>
              <a:t>Kh</a:t>
            </a:r>
            <a:r>
              <a:rPr lang="fr-FR" sz="2600" dirty="0">
                <a:latin typeface=".VnTime" pitchFamily="34" charset="0"/>
              </a:rPr>
              <a:t>¸m vµ </a:t>
            </a:r>
            <a:r>
              <a:rPr lang="fr-FR" sz="2600" dirty="0" err="1">
                <a:latin typeface=".VnTime" pitchFamily="34" charset="0"/>
              </a:rPr>
              <a:t>kiÓm</a:t>
            </a:r>
            <a:r>
              <a:rPr lang="fr-FR" sz="2600" dirty="0">
                <a:latin typeface=".VnTime" pitchFamily="34" charset="0"/>
              </a:rPr>
              <a:t> </a:t>
            </a:r>
            <a:r>
              <a:rPr lang="fr-FR" sz="2600" dirty="0" err="1">
                <a:latin typeface=".VnTime" pitchFamily="34" charset="0"/>
              </a:rPr>
              <a:t>tra</a:t>
            </a:r>
            <a:r>
              <a:rPr lang="fr-FR" sz="2600" dirty="0">
                <a:latin typeface=".VnTime" pitchFamily="34" charset="0"/>
              </a:rPr>
              <a:t> </a:t>
            </a:r>
            <a:r>
              <a:rPr lang="fr-FR" sz="2600" dirty="0" err="1">
                <a:latin typeface=".VnTime" pitchFamily="34" charset="0"/>
              </a:rPr>
              <a:t>søc</a:t>
            </a:r>
            <a:r>
              <a:rPr lang="fr-FR" sz="2600" dirty="0">
                <a:latin typeface=".VnTime" pitchFamily="34" charset="0"/>
              </a:rPr>
              <a:t> </a:t>
            </a:r>
            <a:r>
              <a:rPr lang="fr-FR" sz="2600" dirty="0" err="1">
                <a:latin typeface=".VnTime" pitchFamily="34" charset="0"/>
              </a:rPr>
              <a:t>khoÎ</a:t>
            </a:r>
            <a:r>
              <a:rPr lang="fr-FR" sz="2600" dirty="0">
                <a:latin typeface=".VnTime" pitchFamily="34" charset="0"/>
              </a:rPr>
              <a:t> ®</a:t>
            </a:r>
            <a:r>
              <a:rPr lang="fr-FR" sz="2600" dirty="0" err="1">
                <a:latin typeface=".VnTime" pitchFamily="34" charset="0"/>
              </a:rPr>
              <a:t>Þnh</a:t>
            </a:r>
            <a:r>
              <a:rPr lang="fr-FR" sz="2600" dirty="0">
                <a:latin typeface=".VnTime" pitchFamily="34" charset="0"/>
              </a:rPr>
              <a:t> </a:t>
            </a:r>
            <a:r>
              <a:rPr lang="fr-FR" sz="2600" dirty="0" err="1">
                <a:latin typeface=".VnTime" pitchFamily="34" charset="0"/>
              </a:rPr>
              <a:t>kú</a:t>
            </a:r>
            <a:r>
              <a:rPr lang="fr-FR" sz="2600" dirty="0">
                <a:latin typeface=".VnTime" pitchFamily="34" charset="0"/>
              </a:rPr>
              <a:t>, </a:t>
            </a:r>
            <a:r>
              <a:rPr lang="fr-FR" sz="2600" dirty="0" err="1">
                <a:latin typeface=".VnTime" pitchFamily="34" charset="0"/>
              </a:rPr>
              <a:t>ph¸t</a:t>
            </a:r>
            <a:r>
              <a:rPr lang="fr-FR" sz="2600" dirty="0">
                <a:latin typeface=".VnTime" pitchFamily="34" charset="0"/>
              </a:rPr>
              <a:t> </a:t>
            </a:r>
            <a:r>
              <a:rPr lang="fr-FR" sz="2600" dirty="0" err="1">
                <a:latin typeface=".VnTime" pitchFamily="34" charset="0"/>
              </a:rPr>
              <a:t>hiÖn</a:t>
            </a:r>
            <a:r>
              <a:rPr lang="fr-FR" sz="2600" dirty="0">
                <a:latin typeface=".VnTime" pitchFamily="34" charset="0"/>
              </a:rPr>
              <a:t> </a:t>
            </a:r>
            <a:r>
              <a:rPr lang="fr-FR" sz="2600" dirty="0" err="1">
                <a:latin typeface=".VnTime" pitchFamily="34" charset="0"/>
              </a:rPr>
              <a:t>sím</a:t>
            </a:r>
            <a:r>
              <a:rPr lang="fr-FR" sz="2600" dirty="0">
                <a:latin typeface=".VnTime" pitchFamily="34" charset="0"/>
              </a:rPr>
              <a:t> </a:t>
            </a:r>
            <a:r>
              <a:rPr lang="fr-FR" sz="2600" dirty="0" err="1">
                <a:latin typeface=".VnTime" pitchFamily="34" charset="0"/>
              </a:rPr>
              <a:t>bÖnh</a:t>
            </a:r>
            <a:r>
              <a:rPr lang="fr-FR" sz="2600" dirty="0">
                <a:latin typeface=".VnTime" pitchFamily="34" charset="0"/>
              </a:rPr>
              <a:t> ®Ó </a:t>
            </a:r>
            <a:r>
              <a:rPr lang="fr-FR" sz="2600" dirty="0" err="1">
                <a:latin typeface=".VnTime" pitchFamily="34" charset="0"/>
              </a:rPr>
              <a:t>ch</a:t>
            </a:r>
            <a:r>
              <a:rPr lang="fr-FR" sz="2600" dirty="0">
                <a:latin typeface=".VnTime" pitchFamily="34" charset="0"/>
              </a:rPr>
              <a:t>÷a </a:t>
            </a:r>
            <a:r>
              <a:rPr lang="fr-FR" sz="2600" dirty="0" err="1">
                <a:latin typeface=".VnTime" pitchFamily="34" charset="0"/>
              </a:rPr>
              <a:t>trÞ</a:t>
            </a:r>
            <a:r>
              <a:rPr lang="fr-FR" sz="2600" dirty="0">
                <a:latin typeface=".VnTime" pitchFamily="34" charset="0"/>
              </a:rPr>
              <a:t>, </a:t>
            </a:r>
            <a:r>
              <a:rPr lang="fr-FR" sz="2600" dirty="0" err="1">
                <a:latin typeface=".VnTime" pitchFamily="34" charset="0"/>
              </a:rPr>
              <a:t>phôc</a:t>
            </a:r>
            <a:r>
              <a:rPr lang="fr-FR" sz="2600" dirty="0">
                <a:latin typeface=".VnTime" pitchFamily="34" charset="0"/>
              </a:rPr>
              <a:t> </a:t>
            </a:r>
            <a:r>
              <a:rPr lang="fr-FR" sz="2600" dirty="0" err="1">
                <a:latin typeface=".VnTime" pitchFamily="34" charset="0"/>
              </a:rPr>
              <a:t>håi</a:t>
            </a:r>
            <a:r>
              <a:rPr lang="fr-FR" sz="2600" dirty="0">
                <a:latin typeface=".VnTime" pitchFamily="34" charset="0"/>
              </a:rPr>
              <a:t> </a:t>
            </a:r>
            <a:r>
              <a:rPr lang="fr-FR" sz="2600" dirty="0" err="1">
                <a:latin typeface=".VnTime" pitchFamily="34" charset="0"/>
              </a:rPr>
              <a:t>chøc</a:t>
            </a:r>
            <a:r>
              <a:rPr lang="fr-FR" sz="2600" dirty="0">
                <a:latin typeface=".VnTime" pitchFamily="34" charset="0"/>
              </a:rPr>
              <a:t> </a:t>
            </a:r>
            <a:r>
              <a:rPr lang="fr-FR" sz="2600" dirty="0" err="1">
                <a:latin typeface=".VnTime" pitchFamily="34" charset="0"/>
              </a:rPr>
              <a:t>n¨ng</a:t>
            </a:r>
            <a:r>
              <a:rPr lang="fr-FR" sz="2600" dirty="0">
                <a:latin typeface=".VnTime" pitchFamily="34" charset="0"/>
              </a:rPr>
              <a:t> </a:t>
            </a:r>
            <a:r>
              <a:rPr lang="fr-FR" sz="2600" dirty="0" err="1">
                <a:latin typeface=".VnTime" pitchFamily="34" charset="0"/>
              </a:rPr>
              <a:t>lµm</a:t>
            </a:r>
            <a:r>
              <a:rPr lang="fr-FR" sz="2600" dirty="0">
                <a:latin typeface=".VnTime" pitchFamily="34" charset="0"/>
              </a:rPr>
              <a:t> </a:t>
            </a:r>
            <a:r>
              <a:rPr lang="fr-FR" sz="2600" dirty="0" err="1">
                <a:latin typeface=".VnTime" pitchFamily="34" charset="0"/>
              </a:rPr>
              <a:t>viÖc</a:t>
            </a:r>
            <a:r>
              <a:rPr lang="fr-FR" sz="2600" dirty="0">
                <a:latin typeface=".VnTime" pitchFamily="34" charset="0"/>
              </a:rPr>
              <a:t> </a:t>
            </a:r>
            <a:r>
              <a:rPr lang="fr-FR" sz="2600" dirty="0" err="1">
                <a:latin typeface=".VnTime" pitchFamily="34" charset="0"/>
              </a:rPr>
              <a:t>cho</a:t>
            </a:r>
            <a:r>
              <a:rPr lang="fr-FR" sz="2600" dirty="0">
                <a:latin typeface=".VnTime" pitchFamily="34" charset="0"/>
              </a:rPr>
              <a:t> </a:t>
            </a:r>
            <a:r>
              <a:rPr lang="fr-FR" sz="2600" dirty="0" err="1">
                <a:latin typeface=".VnTime" pitchFamily="34" charset="0"/>
              </a:rPr>
              <a:t>c«ng</a:t>
            </a:r>
            <a:r>
              <a:rPr lang="fr-FR" sz="2600" dirty="0">
                <a:latin typeface=".VnTime" pitchFamily="34" charset="0"/>
              </a:rPr>
              <a:t> </a:t>
            </a:r>
            <a:r>
              <a:rPr lang="fr-FR" sz="2600" dirty="0" err="1">
                <a:latin typeface=".VnTime" pitchFamily="34" charset="0"/>
              </a:rPr>
              <a:t>nh</a:t>
            </a:r>
            <a:r>
              <a:rPr lang="fr-FR" sz="2600" dirty="0">
                <a:latin typeface=".VnTime" pitchFamily="34" charset="0"/>
              </a:rPr>
              <a:t>©n.</a:t>
            </a:r>
            <a:endParaRPr lang="en-US" sz="2600" dirty="0">
              <a:latin typeface=".VnTime" pitchFamily="34" charset="0"/>
            </a:endParaRPr>
          </a:p>
          <a:p>
            <a:pPr>
              <a:buNone/>
            </a:pP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-Ở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máy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đủ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tắm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nơi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rửa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nhân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nhân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tắm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giặt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sạch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sẽ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thay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quần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áo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en-US" sz="2600" dirty="0">
                <a:latin typeface="Times New Roman" pitchFamily="18" charset="0"/>
                <a:cs typeface="Times New Roman" pitchFamily="18" charset="0"/>
              </a:rPr>
            </a:b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Cấm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ăn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uống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hút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thuốc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lá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nơi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sản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xuất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en-US" sz="2600" dirty="0">
                <a:latin typeface="Times New Roman" pitchFamily="18" charset="0"/>
                <a:cs typeface="Times New Roman" pitchFamily="18" charset="0"/>
              </a:rPr>
            </a:b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bệnh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mãn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đường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hô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hấp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ở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nơi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nhiều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bụi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nhân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xúc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bụi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thường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xuyên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khám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sức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khoẻ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kỳ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kịp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bị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bệnh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do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nhiễm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bụi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dirty="0">
                <a:latin typeface="Times New Roman" pitchFamily="18" charset="0"/>
                <a:cs typeface="Times New Roman" pitchFamily="18" charset="0"/>
              </a:rPr>
            </a:b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endParaRPr lang="en-US" dirty="0"/>
          </a:p>
          <a:p>
            <a:pPr>
              <a:buNone/>
            </a:pPr>
            <a:endParaRPr lang="en-US" dirty="0"/>
          </a:p>
        </p:txBody>
      </p:sp>
      <p:pic>
        <p:nvPicPr>
          <p:cNvPr id="4" name="Picture 3" descr="C:\Users\MSDUNG~1\AppData\Local\Temp\Rar$DI17.8280\2013-03-27 11.46.33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38800" y="685800"/>
            <a:ext cx="30480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04800"/>
            <a:ext cx="8229600" cy="6172200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en-US" dirty="0" err="1"/>
              <a:t>Biện</a:t>
            </a:r>
            <a:r>
              <a:rPr lang="en-US" dirty="0"/>
              <a:t> </a:t>
            </a:r>
            <a:r>
              <a:rPr lang="en-US" dirty="0" err="1"/>
              <a:t>pháp</a:t>
            </a:r>
            <a:r>
              <a:rPr lang="en-US" dirty="0"/>
              <a:t> </a:t>
            </a:r>
            <a:r>
              <a:rPr lang="en-US" dirty="0" err="1"/>
              <a:t>về</a:t>
            </a:r>
            <a:r>
              <a:rPr lang="en-US" dirty="0"/>
              <a:t> </a:t>
            </a:r>
            <a:r>
              <a:rPr lang="en-US" dirty="0" err="1"/>
              <a:t>tổ</a:t>
            </a:r>
            <a:r>
              <a:rPr lang="en-US" dirty="0"/>
              <a:t> </a:t>
            </a:r>
            <a:r>
              <a:rPr lang="en-US" dirty="0" err="1"/>
              <a:t>chức</a:t>
            </a:r>
            <a:r>
              <a:rPr lang="en-US" dirty="0"/>
              <a:t>:</a:t>
            </a:r>
            <a:br>
              <a:rPr lang="en-US" dirty="0"/>
            </a:br>
            <a:r>
              <a:rPr lang="en-US" dirty="0"/>
              <a:t>-</a:t>
            </a:r>
            <a:r>
              <a:rPr lang="en-US" dirty="0" err="1"/>
              <a:t>Bố</a:t>
            </a:r>
            <a:r>
              <a:rPr lang="en-US" dirty="0"/>
              <a:t> </a:t>
            </a:r>
            <a:r>
              <a:rPr lang="en-US" dirty="0" err="1"/>
              <a:t>trí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xí</a:t>
            </a:r>
            <a:r>
              <a:rPr lang="en-US" dirty="0"/>
              <a:t> </a:t>
            </a:r>
            <a:r>
              <a:rPr lang="en-US" dirty="0" err="1"/>
              <a:t>nghiệp</a:t>
            </a:r>
            <a:r>
              <a:rPr lang="en-US" dirty="0"/>
              <a:t>, </a:t>
            </a:r>
            <a:r>
              <a:rPr lang="en-US" dirty="0" err="1"/>
              <a:t>xưởng</a:t>
            </a:r>
            <a:r>
              <a:rPr lang="en-US" dirty="0"/>
              <a:t> </a:t>
            </a:r>
            <a:r>
              <a:rPr lang="en-US" dirty="0" err="1"/>
              <a:t>gia</a:t>
            </a:r>
            <a:r>
              <a:rPr lang="en-US" dirty="0"/>
              <a:t> </a:t>
            </a:r>
            <a:r>
              <a:rPr lang="en-US" dirty="0" err="1"/>
              <a:t>công</a:t>
            </a:r>
            <a:r>
              <a:rPr lang="en-US" dirty="0"/>
              <a:t>,...</a:t>
            </a:r>
            <a:r>
              <a:rPr lang="en-US" dirty="0" err="1"/>
              <a:t>phát</a:t>
            </a:r>
            <a:r>
              <a:rPr lang="en-US" dirty="0"/>
              <a:t> </a:t>
            </a:r>
            <a:r>
              <a:rPr lang="en-US" dirty="0" err="1"/>
              <a:t>ra</a:t>
            </a:r>
            <a:r>
              <a:rPr lang="en-US" dirty="0"/>
              <a:t> </a:t>
            </a:r>
            <a:r>
              <a:rPr lang="en-US" dirty="0" err="1"/>
              <a:t>nhiều</a:t>
            </a:r>
            <a:r>
              <a:rPr lang="en-US" dirty="0"/>
              <a:t> </a:t>
            </a:r>
            <a:r>
              <a:rPr lang="en-US" dirty="0" err="1"/>
              <a:t>bụi</a:t>
            </a:r>
            <a:r>
              <a:rPr lang="en-US" dirty="0"/>
              <a:t>, </a:t>
            </a:r>
            <a:r>
              <a:rPr lang="en-US" dirty="0" err="1"/>
              <a:t>xa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vùng</a:t>
            </a:r>
            <a:r>
              <a:rPr lang="en-US" dirty="0"/>
              <a:t> </a:t>
            </a:r>
            <a:r>
              <a:rPr lang="en-US" dirty="0" err="1"/>
              <a:t>dân</a:t>
            </a:r>
            <a:r>
              <a:rPr lang="en-US" dirty="0"/>
              <a:t> </a:t>
            </a:r>
            <a:r>
              <a:rPr lang="en-US" dirty="0" err="1"/>
              <a:t>cư</a:t>
            </a:r>
            <a:r>
              <a:rPr lang="en-US" dirty="0"/>
              <a:t>,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khu</a:t>
            </a:r>
            <a:r>
              <a:rPr lang="en-US" dirty="0"/>
              <a:t> </a:t>
            </a:r>
            <a:r>
              <a:rPr lang="en-US" dirty="0" err="1"/>
              <a:t>vực</a:t>
            </a:r>
            <a:r>
              <a:rPr lang="en-US" dirty="0"/>
              <a:t> </a:t>
            </a:r>
            <a:r>
              <a:rPr lang="en-US" dirty="0" err="1"/>
              <a:t>nhà</a:t>
            </a:r>
            <a:r>
              <a:rPr lang="en-US" dirty="0"/>
              <a:t> ở. </a:t>
            </a:r>
            <a:r>
              <a:rPr lang="en-US" dirty="0" err="1"/>
              <a:t>Công</a:t>
            </a:r>
            <a:r>
              <a:rPr lang="en-US" dirty="0"/>
              <a:t> </a:t>
            </a:r>
            <a:r>
              <a:rPr lang="en-US" dirty="0" err="1"/>
              <a:t>trình</a:t>
            </a:r>
            <a:r>
              <a:rPr lang="en-US" dirty="0"/>
              <a:t> </a:t>
            </a:r>
            <a:r>
              <a:rPr lang="en-US" dirty="0" err="1"/>
              <a:t>nhà</a:t>
            </a:r>
            <a:r>
              <a:rPr lang="en-US" dirty="0"/>
              <a:t> </a:t>
            </a:r>
            <a:r>
              <a:rPr lang="en-US" dirty="0" err="1"/>
              <a:t>ăn</a:t>
            </a:r>
            <a:r>
              <a:rPr lang="en-US" dirty="0"/>
              <a:t>, </a:t>
            </a:r>
            <a:r>
              <a:rPr lang="en-US" dirty="0" err="1"/>
              <a:t>nhà</a:t>
            </a:r>
            <a:r>
              <a:rPr lang="en-US" dirty="0"/>
              <a:t> </a:t>
            </a:r>
            <a:r>
              <a:rPr lang="en-US" dirty="0" err="1"/>
              <a:t>trẻ</a:t>
            </a:r>
            <a:r>
              <a:rPr lang="en-US" dirty="0"/>
              <a:t> </a:t>
            </a:r>
            <a:r>
              <a:rPr lang="en-US" dirty="0" err="1"/>
              <a:t>đều</a:t>
            </a:r>
            <a:r>
              <a:rPr lang="en-US" dirty="0"/>
              <a:t> </a:t>
            </a:r>
            <a:r>
              <a:rPr lang="en-US" dirty="0" err="1"/>
              <a:t>phải</a:t>
            </a:r>
            <a:r>
              <a:rPr lang="en-US" dirty="0"/>
              <a:t> </a:t>
            </a:r>
            <a:r>
              <a:rPr lang="en-US" dirty="0" err="1"/>
              <a:t>bố</a:t>
            </a:r>
            <a:r>
              <a:rPr lang="en-US" dirty="0"/>
              <a:t> </a:t>
            </a:r>
            <a:r>
              <a:rPr lang="en-US" dirty="0" err="1"/>
              <a:t>trí</a:t>
            </a:r>
            <a:r>
              <a:rPr lang="en-US" dirty="0"/>
              <a:t> </a:t>
            </a:r>
            <a:r>
              <a:rPr lang="en-US" dirty="0" err="1"/>
              <a:t>xa</a:t>
            </a:r>
            <a:r>
              <a:rPr lang="en-US" dirty="0"/>
              <a:t> </a:t>
            </a:r>
            <a:r>
              <a:rPr lang="en-US" dirty="0" err="1"/>
              <a:t>nơi</a:t>
            </a:r>
            <a:r>
              <a:rPr lang="en-US" dirty="0"/>
              <a:t> </a:t>
            </a:r>
            <a:r>
              <a:rPr lang="en-US" dirty="0" err="1"/>
              <a:t>sản</a:t>
            </a:r>
            <a:r>
              <a:rPr lang="en-US" dirty="0"/>
              <a:t> </a:t>
            </a:r>
            <a:r>
              <a:rPr lang="en-US" dirty="0" err="1"/>
              <a:t>xuất</a:t>
            </a:r>
            <a:r>
              <a:rPr lang="en-US" dirty="0"/>
              <a:t> </a:t>
            </a:r>
            <a:r>
              <a:rPr lang="en-US" dirty="0" err="1"/>
              <a:t>phát</a:t>
            </a:r>
            <a:r>
              <a:rPr lang="en-US" dirty="0"/>
              <a:t> </a:t>
            </a:r>
            <a:r>
              <a:rPr lang="en-US" dirty="0" err="1"/>
              <a:t>sinh</a:t>
            </a:r>
            <a:r>
              <a:rPr lang="en-US" dirty="0"/>
              <a:t> </a:t>
            </a:r>
            <a:r>
              <a:rPr lang="en-US" dirty="0" err="1"/>
              <a:t>ra</a:t>
            </a:r>
            <a:r>
              <a:rPr lang="en-US" dirty="0"/>
              <a:t> </a:t>
            </a:r>
            <a:r>
              <a:rPr lang="en-US" dirty="0" err="1"/>
              <a:t>bụi</a:t>
            </a:r>
            <a:r>
              <a:rPr lang="en-US" dirty="0"/>
              <a:t>. </a:t>
            </a:r>
            <a:br>
              <a:rPr lang="en-US" dirty="0"/>
            </a:br>
            <a:r>
              <a:rPr lang="en-US" dirty="0"/>
              <a:t>-</a:t>
            </a:r>
            <a:r>
              <a:rPr lang="en-US" dirty="0" err="1"/>
              <a:t>Đường</a:t>
            </a:r>
            <a:r>
              <a:rPr lang="en-US" dirty="0"/>
              <a:t> </a:t>
            </a:r>
            <a:r>
              <a:rPr lang="en-US" dirty="0" err="1"/>
              <a:t>vận</a:t>
            </a:r>
            <a:r>
              <a:rPr lang="en-US" dirty="0"/>
              <a:t> </a:t>
            </a:r>
            <a:r>
              <a:rPr lang="en-US" dirty="0" err="1"/>
              <a:t>chuyển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nguyên</a:t>
            </a:r>
            <a:r>
              <a:rPr lang="en-US" dirty="0"/>
              <a:t> </a:t>
            </a:r>
            <a:r>
              <a:rPr lang="en-US" dirty="0" err="1"/>
              <a:t>vật</a:t>
            </a:r>
            <a:r>
              <a:rPr lang="en-US" dirty="0"/>
              <a:t> </a:t>
            </a:r>
            <a:r>
              <a:rPr lang="en-US" dirty="0" err="1"/>
              <a:t>liệu</a:t>
            </a:r>
            <a:r>
              <a:rPr lang="en-US" dirty="0"/>
              <a:t>, </a:t>
            </a:r>
            <a:r>
              <a:rPr lang="en-US" dirty="0" err="1"/>
              <a:t>bán</a:t>
            </a:r>
            <a:r>
              <a:rPr lang="en-US" dirty="0"/>
              <a:t> </a:t>
            </a:r>
            <a:r>
              <a:rPr lang="en-US" dirty="0" err="1"/>
              <a:t>thành</a:t>
            </a:r>
            <a:r>
              <a:rPr lang="en-US" dirty="0"/>
              <a:t> </a:t>
            </a:r>
            <a:r>
              <a:rPr lang="en-US" dirty="0" err="1"/>
              <a:t>phẩm</a:t>
            </a:r>
            <a:r>
              <a:rPr lang="en-US" dirty="0"/>
              <a:t>, </a:t>
            </a:r>
            <a:r>
              <a:rPr lang="en-US" dirty="0" err="1"/>
              <a:t>thành</a:t>
            </a:r>
            <a:r>
              <a:rPr lang="en-US" dirty="0"/>
              <a:t> </a:t>
            </a:r>
            <a:r>
              <a:rPr lang="en-US" dirty="0" err="1"/>
              <a:t>phẩm</a:t>
            </a:r>
            <a:r>
              <a:rPr lang="en-US" dirty="0"/>
              <a:t> </a:t>
            </a:r>
            <a:r>
              <a:rPr lang="en-US" dirty="0" err="1"/>
              <a:t>mang</a:t>
            </a:r>
            <a:r>
              <a:rPr lang="en-US" dirty="0"/>
              <a:t> </a:t>
            </a:r>
            <a:r>
              <a:rPr lang="en-US" dirty="0" err="1"/>
              <a:t>bụi</a:t>
            </a:r>
            <a:r>
              <a:rPr lang="en-US" dirty="0"/>
              <a:t> </a:t>
            </a:r>
            <a:r>
              <a:rPr lang="en-US" dirty="0" err="1"/>
              <a:t>phải</a:t>
            </a:r>
            <a:r>
              <a:rPr lang="en-US" dirty="0"/>
              <a:t> </a:t>
            </a:r>
            <a:r>
              <a:rPr lang="en-US" dirty="0" err="1"/>
              <a:t>bố</a:t>
            </a:r>
            <a:r>
              <a:rPr lang="en-US" dirty="0"/>
              <a:t> </a:t>
            </a:r>
            <a:r>
              <a:rPr lang="en-US" dirty="0" err="1"/>
              <a:t>trí</a:t>
            </a:r>
            <a:r>
              <a:rPr lang="en-US" dirty="0"/>
              <a:t> </a:t>
            </a:r>
            <a:r>
              <a:rPr lang="en-US" dirty="0" err="1"/>
              <a:t>riêng</a:t>
            </a:r>
            <a:r>
              <a:rPr lang="en-US" dirty="0"/>
              <a:t> </a:t>
            </a:r>
            <a:r>
              <a:rPr lang="en-US" dirty="0" err="1"/>
              <a:t>biệt</a:t>
            </a:r>
            <a:r>
              <a:rPr lang="en-US" dirty="0"/>
              <a:t> </a:t>
            </a:r>
            <a:r>
              <a:rPr lang="en-US" dirty="0" err="1"/>
              <a:t>để</a:t>
            </a:r>
            <a:r>
              <a:rPr lang="en-US" dirty="0"/>
              <a:t> </a:t>
            </a:r>
            <a:r>
              <a:rPr lang="en-US" dirty="0" err="1"/>
              <a:t>tránh</a:t>
            </a:r>
            <a:r>
              <a:rPr lang="en-US" dirty="0"/>
              <a:t> </a:t>
            </a:r>
            <a:r>
              <a:rPr lang="en-US" dirty="0" err="1"/>
              <a:t>tình</a:t>
            </a:r>
            <a:r>
              <a:rPr lang="en-US" dirty="0"/>
              <a:t> </a:t>
            </a:r>
            <a:r>
              <a:rPr lang="en-US" dirty="0" err="1"/>
              <a:t>trạng</a:t>
            </a:r>
            <a:r>
              <a:rPr lang="en-US" dirty="0"/>
              <a:t> </a:t>
            </a:r>
            <a:r>
              <a:rPr lang="en-US" dirty="0" err="1"/>
              <a:t>tung</a:t>
            </a:r>
            <a:r>
              <a:rPr lang="en-US" dirty="0"/>
              <a:t> </a:t>
            </a:r>
            <a:r>
              <a:rPr lang="en-US" dirty="0" err="1"/>
              <a:t>bụi</a:t>
            </a:r>
            <a:r>
              <a:rPr lang="en-US" dirty="0"/>
              <a:t> </a:t>
            </a:r>
            <a:r>
              <a:rPr lang="en-US" dirty="0" err="1"/>
              <a:t>vào</a:t>
            </a:r>
            <a:r>
              <a:rPr lang="en-US" dirty="0"/>
              <a:t> </a:t>
            </a:r>
            <a:r>
              <a:rPr lang="en-US" dirty="0" err="1"/>
              <a:t>môi</a:t>
            </a:r>
            <a:r>
              <a:rPr lang="en-US" dirty="0"/>
              <a:t> </a:t>
            </a:r>
            <a:r>
              <a:rPr lang="en-US" dirty="0" err="1"/>
              <a:t>trường</a:t>
            </a:r>
            <a:r>
              <a:rPr lang="en-US" dirty="0"/>
              <a:t> </a:t>
            </a:r>
            <a:r>
              <a:rPr lang="en-US" dirty="0" err="1"/>
              <a:t>sản</a:t>
            </a:r>
            <a:r>
              <a:rPr lang="en-US" dirty="0"/>
              <a:t> </a:t>
            </a:r>
            <a:r>
              <a:rPr lang="en-US" dirty="0" err="1"/>
              <a:t>xuất</a:t>
            </a:r>
            <a:r>
              <a:rPr lang="en-US" dirty="0"/>
              <a:t> </a:t>
            </a:r>
            <a:r>
              <a:rPr lang="en-US" dirty="0" err="1"/>
              <a:t>nói</a:t>
            </a:r>
            <a:r>
              <a:rPr lang="en-US" dirty="0"/>
              <a:t> </a:t>
            </a:r>
            <a:r>
              <a:rPr lang="en-US" dirty="0" err="1"/>
              <a:t>chung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ở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khu</a:t>
            </a:r>
            <a:r>
              <a:rPr lang="en-US" dirty="0"/>
              <a:t> </a:t>
            </a:r>
            <a:r>
              <a:rPr lang="en-US" dirty="0" err="1"/>
              <a:t>vực</a:t>
            </a:r>
            <a:r>
              <a:rPr lang="en-US" dirty="0"/>
              <a:t> </a:t>
            </a:r>
            <a:r>
              <a:rPr lang="en-US" dirty="0" err="1"/>
              <a:t>gián</a:t>
            </a:r>
            <a:r>
              <a:rPr lang="en-US" dirty="0"/>
              <a:t> </a:t>
            </a:r>
            <a:r>
              <a:rPr lang="en-US" dirty="0" err="1"/>
              <a:t>tiếp</a:t>
            </a:r>
            <a:r>
              <a:rPr lang="en-US" dirty="0"/>
              <a:t>. </a:t>
            </a:r>
            <a:r>
              <a:rPr lang="en-US" dirty="0" err="1"/>
              <a:t>Tổ</a:t>
            </a:r>
            <a:r>
              <a:rPr lang="en-US" dirty="0"/>
              <a:t> </a:t>
            </a:r>
            <a:r>
              <a:rPr lang="en-US" dirty="0" err="1"/>
              <a:t>chức</a:t>
            </a:r>
            <a:r>
              <a:rPr lang="en-US" dirty="0"/>
              <a:t> </a:t>
            </a:r>
            <a:r>
              <a:rPr lang="en-US" dirty="0" err="1"/>
              <a:t>tốt</a:t>
            </a:r>
            <a:r>
              <a:rPr lang="en-US" dirty="0"/>
              <a:t> </a:t>
            </a:r>
            <a:r>
              <a:rPr lang="en-US" dirty="0" err="1"/>
              <a:t>tưới</a:t>
            </a:r>
            <a:r>
              <a:rPr lang="en-US" dirty="0"/>
              <a:t> </a:t>
            </a:r>
            <a:r>
              <a:rPr lang="en-US" dirty="0" err="1"/>
              <a:t>ẩm</a:t>
            </a:r>
            <a:r>
              <a:rPr lang="en-US" dirty="0"/>
              <a:t> </a:t>
            </a:r>
            <a:r>
              <a:rPr lang="en-US" dirty="0" err="1"/>
              <a:t>mặt</a:t>
            </a:r>
            <a:r>
              <a:rPr lang="en-US" dirty="0"/>
              <a:t> </a:t>
            </a:r>
            <a:r>
              <a:rPr lang="en-US" dirty="0" err="1"/>
              <a:t>đường</a:t>
            </a:r>
            <a:r>
              <a:rPr lang="en-US" dirty="0"/>
              <a:t> </a:t>
            </a:r>
            <a:r>
              <a:rPr lang="en-US" dirty="0" err="1"/>
              <a:t>khi</a:t>
            </a:r>
            <a:r>
              <a:rPr lang="en-US" dirty="0"/>
              <a:t> </a:t>
            </a:r>
            <a:r>
              <a:rPr lang="en-US" dirty="0" err="1"/>
              <a:t>trời</a:t>
            </a:r>
            <a:r>
              <a:rPr lang="en-US" dirty="0"/>
              <a:t> </a:t>
            </a:r>
            <a:r>
              <a:rPr lang="en-US" dirty="0" err="1"/>
              <a:t>nắng</a:t>
            </a:r>
            <a:r>
              <a:rPr lang="en-US" dirty="0"/>
              <a:t> </a:t>
            </a:r>
            <a:r>
              <a:rPr lang="en-US" dirty="0" err="1"/>
              <a:t>gió</a:t>
            </a:r>
            <a:r>
              <a:rPr lang="en-US" dirty="0"/>
              <a:t>, </a:t>
            </a:r>
            <a:r>
              <a:rPr lang="en-US" dirty="0" err="1"/>
              <a:t>hanh</a:t>
            </a:r>
            <a:r>
              <a:rPr lang="en-US" dirty="0"/>
              <a:t> </a:t>
            </a:r>
            <a:r>
              <a:rPr lang="en-US" dirty="0" err="1"/>
              <a:t>khô</a:t>
            </a:r>
            <a:r>
              <a:rPr lang="en-US" dirty="0"/>
              <a:t>.</a:t>
            </a:r>
            <a:br>
              <a:rPr lang="en-US" dirty="0"/>
            </a:br>
            <a:r>
              <a:rPr lang="en-US" dirty="0"/>
              <a:t>3.Trang </a:t>
            </a:r>
            <a:r>
              <a:rPr lang="en-US" dirty="0" err="1"/>
              <a:t>bị</a:t>
            </a:r>
            <a:r>
              <a:rPr lang="en-US" dirty="0"/>
              <a:t> </a:t>
            </a:r>
            <a:r>
              <a:rPr lang="en-US" dirty="0" err="1"/>
              <a:t>phòng</a:t>
            </a:r>
            <a:r>
              <a:rPr lang="en-US" dirty="0"/>
              <a:t> </a:t>
            </a:r>
            <a:r>
              <a:rPr lang="en-US" dirty="0" err="1"/>
              <a:t>hộ</a:t>
            </a:r>
            <a:r>
              <a:rPr lang="en-US" dirty="0"/>
              <a:t> </a:t>
            </a:r>
            <a:r>
              <a:rPr lang="en-US" dirty="0" err="1"/>
              <a:t>cá</a:t>
            </a:r>
            <a:r>
              <a:rPr lang="en-US" dirty="0"/>
              <a:t> </a:t>
            </a:r>
            <a:r>
              <a:rPr lang="en-US" dirty="0" err="1"/>
              <a:t>nhân</a:t>
            </a:r>
            <a:r>
              <a:rPr lang="en-US" dirty="0"/>
              <a:t>:</a:t>
            </a:r>
            <a:br>
              <a:rPr lang="en-US" dirty="0"/>
            </a:br>
            <a:r>
              <a:rPr lang="en-US" dirty="0"/>
              <a:t>-</a:t>
            </a:r>
            <a:r>
              <a:rPr lang="en-US" dirty="0" err="1"/>
              <a:t>Trang</a:t>
            </a:r>
            <a:r>
              <a:rPr lang="en-US" dirty="0"/>
              <a:t> </a:t>
            </a:r>
            <a:r>
              <a:rPr lang="en-US" dirty="0" err="1"/>
              <a:t>bị</a:t>
            </a:r>
            <a:r>
              <a:rPr lang="en-US" dirty="0"/>
              <a:t> </a:t>
            </a:r>
            <a:r>
              <a:rPr lang="en-US" dirty="0" err="1"/>
              <a:t>quần</a:t>
            </a:r>
            <a:r>
              <a:rPr lang="en-US" dirty="0"/>
              <a:t> </a:t>
            </a:r>
            <a:r>
              <a:rPr lang="en-US" dirty="0" err="1"/>
              <a:t>áo</a:t>
            </a:r>
            <a:r>
              <a:rPr lang="en-US" dirty="0"/>
              <a:t> </a:t>
            </a:r>
            <a:r>
              <a:rPr lang="en-US" dirty="0" err="1"/>
              <a:t>công</a:t>
            </a:r>
            <a:r>
              <a:rPr lang="en-US" dirty="0"/>
              <a:t> </a:t>
            </a:r>
            <a:r>
              <a:rPr lang="en-US" dirty="0" err="1"/>
              <a:t>tác</a:t>
            </a:r>
            <a:r>
              <a:rPr lang="en-US" dirty="0"/>
              <a:t> </a:t>
            </a:r>
            <a:r>
              <a:rPr lang="en-US" dirty="0" err="1"/>
              <a:t>phòng</a:t>
            </a:r>
            <a:r>
              <a:rPr lang="en-US" dirty="0"/>
              <a:t> </a:t>
            </a:r>
            <a:r>
              <a:rPr lang="en-US" dirty="0" err="1"/>
              <a:t>bụi</a:t>
            </a:r>
            <a:r>
              <a:rPr lang="en-US" dirty="0"/>
              <a:t> </a:t>
            </a:r>
            <a:r>
              <a:rPr lang="en-US" dirty="0" err="1"/>
              <a:t>không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bụi</a:t>
            </a:r>
            <a:r>
              <a:rPr lang="en-US" dirty="0"/>
              <a:t> </a:t>
            </a:r>
            <a:r>
              <a:rPr lang="en-US" dirty="0" err="1"/>
              <a:t>lọt</a:t>
            </a:r>
            <a:r>
              <a:rPr lang="en-US" dirty="0"/>
              <a:t> qua </a:t>
            </a:r>
            <a:r>
              <a:rPr lang="en-US" dirty="0" err="1"/>
              <a:t>để</a:t>
            </a:r>
            <a:r>
              <a:rPr lang="en-US" dirty="0"/>
              <a:t> </a:t>
            </a:r>
            <a:r>
              <a:rPr lang="en-US" dirty="0" err="1"/>
              <a:t>phòng</a:t>
            </a:r>
            <a:r>
              <a:rPr lang="en-US" dirty="0"/>
              <a:t> </a:t>
            </a:r>
            <a:r>
              <a:rPr lang="en-US" dirty="0" err="1"/>
              <a:t>ngừa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công</a:t>
            </a:r>
            <a:r>
              <a:rPr lang="en-US" dirty="0"/>
              <a:t> </a:t>
            </a:r>
            <a:r>
              <a:rPr lang="en-US" dirty="0" err="1"/>
              <a:t>nhân</a:t>
            </a:r>
            <a:r>
              <a:rPr lang="en-US" dirty="0"/>
              <a:t> </a:t>
            </a:r>
            <a:r>
              <a:rPr lang="en-US" dirty="0" err="1"/>
              <a:t>làm</a:t>
            </a:r>
            <a:r>
              <a:rPr lang="en-US" dirty="0"/>
              <a:t> </a:t>
            </a:r>
            <a:r>
              <a:rPr lang="en-US" dirty="0" err="1"/>
              <a:t>việc</a:t>
            </a:r>
            <a:r>
              <a:rPr lang="en-US" dirty="0"/>
              <a:t> ở </a:t>
            </a:r>
            <a:r>
              <a:rPr lang="en-US" dirty="0" err="1"/>
              <a:t>những</a:t>
            </a:r>
            <a:r>
              <a:rPr lang="en-US" dirty="0"/>
              <a:t> </a:t>
            </a:r>
            <a:r>
              <a:rPr lang="en-US" dirty="0" err="1"/>
              <a:t>nơi</a:t>
            </a:r>
            <a:r>
              <a:rPr lang="en-US" dirty="0"/>
              <a:t> </a:t>
            </a:r>
            <a:r>
              <a:rPr lang="en-US" dirty="0" err="1"/>
              <a:t>nhiều</a:t>
            </a:r>
            <a:r>
              <a:rPr lang="en-US" dirty="0"/>
              <a:t> </a:t>
            </a:r>
            <a:r>
              <a:rPr lang="en-US" dirty="0" err="1"/>
              <a:t>bụi</a:t>
            </a:r>
            <a:r>
              <a:rPr lang="en-US" dirty="0"/>
              <a:t>, </a:t>
            </a:r>
            <a:r>
              <a:rPr lang="en-US" dirty="0" err="1"/>
              <a:t>đặc</a:t>
            </a:r>
            <a:r>
              <a:rPr lang="en-US" dirty="0"/>
              <a:t> </a:t>
            </a:r>
            <a:r>
              <a:rPr lang="en-US" dirty="0" err="1"/>
              <a:t>biệt</a:t>
            </a:r>
            <a:r>
              <a:rPr lang="en-US" dirty="0"/>
              <a:t> </a:t>
            </a:r>
            <a:r>
              <a:rPr lang="en-US" dirty="0" err="1"/>
              <a:t>đối</a:t>
            </a:r>
            <a:r>
              <a:rPr lang="en-US" dirty="0"/>
              <a:t> </a:t>
            </a:r>
            <a:r>
              <a:rPr lang="en-US" dirty="0" err="1"/>
              <a:t>với</a:t>
            </a:r>
            <a:r>
              <a:rPr lang="en-US" dirty="0"/>
              <a:t> </a:t>
            </a:r>
            <a:r>
              <a:rPr lang="en-US" dirty="0" err="1"/>
              <a:t>bụi</a:t>
            </a:r>
            <a:r>
              <a:rPr lang="en-US" dirty="0"/>
              <a:t> </a:t>
            </a:r>
            <a:r>
              <a:rPr lang="en-US" dirty="0" err="1"/>
              <a:t>độc</a:t>
            </a:r>
            <a:r>
              <a:rPr lang="en-US" dirty="0"/>
              <a:t>.</a:t>
            </a:r>
            <a:br>
              <a:rPr lang="en-US" dirty="0"/>
            </a:br>
            <a:r>
              <a:rPr lang="en-US" dirty="0"/>
              <a:t>-</a:t>
            </a:r>
            <a:r>
              <a:rPr lang="en-US" dirty="0" err="1"/>
              <a:t>Dùng</a:t>
            </a:r>
            <a:r>
              <a:rPr lang="en-US" dirty="0"/>
              <a:t> </a:t>
            </a:r>
            <a:r>
              <a:rPr lang="en-US" dirty="0" err="1"/>
              <a:t>khẩu</a:t>
            </a:r>
            <a:r>
              <a:rPr lang="en-US" dirty="0"/>
              <a:t> </a:t>
            </a:r>
            <a:r>
              <a:rPr lang="en-US" dirty="0" err="1"/>
              <a:t>trang</a:t>
            </a:r>
            <a:r>
              <a:rPr lang="en-US" dirty="0"/>
              <a:t>, </a:t>
            </a:r>
            <a:r>
              <a:rPr lang="en-US" dirty="0" err="1"/>
              <a:t>mặt</a:t>
            </a:r>
            <a:r>
              <a:rPr lang="en-US" dirty="0"/>
              <a:t> </a:t>
            </a:r>
            <a:r>
              <a:rPr lang="en-US" dirty="0" err="1"/>
              <a:t>nạ</a:t>
            </a:r>
            <a:r>
              <a:rPr lang="en-US" dirty="0"/>
              <a:t> </a:t>
            </a:r>
            <a:r>
              <a:rPr lang="en-US" dirty="0" err="1"/>
              <a:t>hô</a:t>
            </a:r>
            <a:r>
              <a:rPr lang="en-US" dirty="0"/>
              <a:t> </a:t>
            </a:r>
            <a:r>
              <a:rPr lang="en-US" dirty="0" err="1"/>
              <a:t>hấp</a:t>
            </a:r>
            <a:r>
              <a:rPr lang="en-US" dirty="0"/>
              <a:t>, </a:t>
            </a:r>
            <a:r>
              <a:rPr lang="en-US" dirty="0" err="1"/>
              <a:t>bình</a:t>
            </a:r>
            <a:r>
              <a:rPr lang="en-US" dirty="0"/>
              <a:t> </a:t>
            </a:r>
            <a:r>
              <a:rPr lang="en-US" dirty="0" err="1"/>
              <a:t>thở</a:t>
            </a:r>
            <a:r>
              <a:rPr lang="en-US" dirty="0"/>
              <a:t>, </a:t>
            </a:r>
            <a:r>
              <a:rPr lang="en-US" dirty="0" err="1"/>
              <a:t>kính</a:t>
            </a:r>
            <a:r>
              <a:rPr lang="en-US" dirty="0"/>
              <a:t> </a:t>
            </a:r>
            <a:r>
              <a:rPr lang="en-US" dirty="0" err="1"/>
              <a:t>đeo</a:t>
            </a:r>
            <a:r>
              <a:rPr lang="en-US" dirty="0"/>
              <a:t> </a:t>
            </a:r>
            <a:r>
              <a:rPr lang="en-US" dirty="0" err="1"/>
              <a:t>mắt</a:t>
            </a:r>
            <a:r>
              <a:rPr lang="en-US" dirty="0"/>
              <a:t> </a:t>
            </a:r>
            <a:r>
              <a:rPr lang="en-US" dirty="0" err="1"/>
              <a:t>để</a:t>
            </a:r>
            <a:r>
              <a:rPr lang="en-US" dirty="0"/>
              <a:t> </a:t>
            </a:r>
            <a:r>
              <a:rPr lang="en-US" dirty="0" err="1"/>
              <a:t>bảo</a:t>
            </a:r>
            <a:r>
              <a:rPr lang="en-US" dirty="0"/>
              <a:t> </a:t>
            </a:r>
            <a:r>
              <a:rPr lang="en-US" dirty="0" err="1"/>
              <a:t>vệ</a:t>
            </a:r>
            <a:r>
              <a:rPr lang="en-US" dirty="0"/>
              <a:t> </a:t>
            </a:r>
            <a:r>
              <a:rPr lang="en-US" dirty="0" err="1"/>
              <a:t>mắt</a:t>
            </a:r>
            <a:r>
              <a:rPr lang="en-US" dirty="0"/>
              <a:t>, </a:t>
            </a:r>
            <a:r>
              <a:rPr lang="en-US" dirty="0" err="1"/>
              <a:t>mũi</a:t>
            </a:r>
            <a:r>
              <a:rPr lang="en-US" dirty="0"/>
              <a:t>, </a:t>
            </a:r>
            <a:r>
              <a:rPr lang="en-US" dirty="0" err="1"/>
              <a:t>miệng</a:t>
            </a:r>
            <a:r>
              <a:rPr lang="en-US" dirty="0" smtClean="0"/>
              <a:t>.</a:t>
            </a:r>
          </a:p>
          <a:p>
            <a:pPr>
              <a:buNone/>
            </a:pPr>
            <a:r>
              <a:rPr lang="en-US" dirty="0" smtClean="0"/>
              <a:t>.</a:t>
            </a:r>
            <a:r>
              <a:rPr lang="en-US" dirty="0"/>
              <a:t>Các </a:t>
            </a:r>
            <a:r>
              <a:rPr lang="en-US" dirty="0" err="1"/>
              <a:t>biện</a:t>
            </a:r>
            <a:r>
              <a:rPr lang="en-US" dirty="0"/>
              <a:t> </a:t>
            </a:r>
            <a:r>
              <a:rPr lang="en-US" dirty="0" err="1"/>
              <a:t>pháp</a:t>
            </a:r>
            <a:r>
              <a:rPr lang="en-US" dirty="0"/>
              <a:t> </a:t>
            </a:r>
            <a:r>
              <a:rPr lang="en-US" dirty="0" err="1"/>
              <a:t>khác</a:t>
            </a:r>
            <a:r>
              <a:rPr lang="en-US" dirty="0"/>
              <a:t>:</a:t>
            </a:r>
            <a:br>
              <a:rPr lang="en-US" dirty="0"/>
            </a:br>
            <a:r>
              <a:rPr lang="en-US" dirty="0"/>
              <a:t>-</a:t>
            </a:r>
            <a:r>
              <a:rPr lang="en-US" dirty="0" err="1"/>
              <a:t>Thực</a:t>
            </a:r>
            <a:r>
              <a:rPr lang="en-US" dirty="0"/>
              <a:t> </a:t>
            </a:r>
            <a:r>
              <a:rPr lang="en-US" dirty="0" err="1"/>
              <a:t>hiện</a:t>
            </a:r>
            <a:r>
              <a:rPr lang="en-US" dirty="0"/>
              <a:t> </a:t>
            </a:r>
            <a:r>
              <a:rPr lang="en-US" dirty="0" err="1"/>
              <a:t>tốt</a:t>
            </a:r>
            <a:r>
              <a:rPr lang="en-US" dirty="0"/>
              <a:t> </a:t>
            </a:r>
            <a:r>
              <a:rPr lang="en-US" dirty="0" err="1"/>
              <a:t>khâu</a:t>
            </a:r>
            <a:r>
              <a:rPr lang="en-US" dirty="0"/>
              <a:t> </a:t>
            </a:r>
            <a:r>
              <a:rPr lang="en-US" dirty="0" err="1"/>
              <a:t>bồi</a:t>
            </a:r>
            <a:r>
              <a:rPr lang="en-US" dirty="0"/>
              <a:t> </a:t>
            </a:r>
            <a:r>
              <a:rPr lang="en-US" dirty="0" err="1"/>
              <a:t>dưỡng</a:t>
            </a:r>
            <a:r>
              <a:rPr lang="en-US" dirty="0"/>
              <a:t> </a:t>
            </a:r>
            <a:r>
              <a:rPr lang="en-US" dirty="0" err="1"/>
              <a:t>hiện</a:t>
            </a:r>
            <a:r>
              <a:rPr lang="en-US" dirty="0"/>
              <a:t> </a:t>
            </a:r>
            <a:r>
              <a:rPr lang="en-US" dirty="0" err="1"/>
              <a:t>vật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công</a:t>
            </a:r>
            <a:r>
              <a:rPr lang="en-US" dirty="0"/>
              <a:t> </a:t>
            </a:r>
            <a:r>
              <a:rPr lang="en-US" dirty="0" err="1"/>
              <a:t>nhân</a:t>
            </a:r>
            <a:r>
              <a:rPr lang="en-US" dirty="0"/>
              <a:t>.</a:t>
            </a:r>
            <a:br>
              <a:rPr lang="en-US" dirty="0"/>
            </a:br>
            <a:r>
              <a:rPr lang="en-US" dirty="0"/>
              <a:t>-</a:t>
            </a:r>
            <a:r>
              <a:rPr lang="en-US" dirty="0" err="1"/>
              <a:t>Tổ</a:t>
            </a:r>
            <a:r>
              <a:rPr lang="en-US" dirty="0"/>
              <a:t> </a:t>
            </a:r>
            <a:r>
              <a:rPr lang="en-US" dirty="0" err="1"/>
              <a:t>chức</a:t>
            </a:r>
            <a:r>
              <a:rPr lang="en-US" dirty="0"/>
              <a:t> ca </a:t>
            </a:r>
            <a:r>
              <a:rPr lang="en-US" dirty="0" err="1"/>
              <a:t>kíp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bố</a:t>
            </a:r>
            <a:r>
              <a:rPr lang="en-US" dirty="0"/>
              <a:t> </a:t>
            </a:r>
            <a:r>
              <a:rPr lang="en-US" dirty="0" err="1"/>
              <a:t>trí</a:t>
            </a:r>
            <a:r>
              <a:rPr lang="en-US" dirty="0"/>
              <a:t> </a:t>
            </a:r>
            <a:r>
              <a:rPr lang="en-US" dirty="0" err="1"/>
              <a:t>giờ</a:t>
            </a:r>
            <a:r>
              <a:rPr lang="en-US" dirty="0"/>
              <a:t> </a:t>
            </a:r>
            <a:r>
              <a:rPr lang="en-US" dirty="0" err="1"/>
              <a:t>giấc</a:t>
            </a:r>
            <a:r>
              <a:rPr lang="en-US" dirty="0"/>
              <a:t> </a:t>
            </a:r>
            <a:r>
              <a:rPr lang="en-US" dirty="0" err="1"/>
              <a:t>lao</a:t>
            </a:r>
            <a:r>
              <a:rPr lang="en-US" dirty="0"/>
              <a:t> </a:t>
            </a:r>
            <a:r>
              <a:rPr lang="en-US" dirty="0" err="1"/>
              <a:t>động</a:t>
            </a:r>
            <a:r>
              <a:rPr lang="en-US" dirty="0"/>
              <a:t>, </a:t>
            </a:r>
            <a:r>
              <a:rPr lang="en-US" dirty="0" err="1"/>
              <a:t>nghỉ</a:t>
            </a:r>
            <a:r>
              <a:rPr lang="en-US" dirty="0"/>
              <a:t> </a:t>
            </a:r>
            <a:r>
              <a:rPr lang="en-US" dirty="0" err="1"/>
              <a:t>ngơi</a:t>
            </a:r>
            <a:r>
              <a:rPr lang="en-US" dirty="0"/>
              <a:t> </a:t>
            </a:r>
            <a:r>
              <a:rPr lang="en-US" dirty="0" err="1"/>
              <a:t>hợp</a:t>
            </a:r>
            <a:r>
              <a:rPr lang="en-US" dirty="0"/>
              <a:t> </a:t>
            </a:r>
            <a:r>
              <a:rPr lang="en-US" dirty="0" err="1"/>
              <a:t>lý</a:t>
            </a:r>
            <a:r>
              <a:rPr lang="en-US" dirty="0"/>
              <a:t> </a:t>
            </a:r>
            <a:r>
              <a:rPr lang="en-US" dirty="0" err="1"/>
              <a:t>để</a:t>
            </a:r>
            <a:r>
              <a:rPr lang="en-US" dirty="0"/>
              <a:t> </a:t>
            </a:r>
            <a:r>
              <a:rPr lang="en-US" dirty="0" err="1"/>
              <a:t>tăng</a:t>
            </a:r>
            <a:r>
              <a:rPr lang="en-US" dirty="0"/>
              <a:t> </a:t>
            </a:r>
            <a:r>
              <a:rPr lang="en-US" dirty="0" err="1"/>
              <a:t>cường</a:t>
            </a:r>
            <a:r>
              <a:rPr lang="en-US" dirty="0"/>
              <a:t> </a:t>
            </a:r>
            <a:r>
              <a:rPr lang="en-US" dirty="0" err="1"/>
              <a:t>sức</a:t>
            </a:r>
            <a:r>
              <a:rPr lang="en-US" dirty="0"/>
              <a:t> </a:t>
            </a:r>
            <a:r>
              <a:rPr lang="en-US" dirty="0" err="1"/>
              <a:t>khoẻ</a:t>
            </a:r>
            <a:r>
              <a:rPr lang="en-US" dirty="0"/>
              <a:t>.</a:t>
            </a:r>
            <a:br>
              <a:rPr lang="en-US" dirty="0"/>
            </a:br>
            <a:r>
              <a:rPr lang="en-US" dirty="0"/>
              <a:t>-</a:t>
            </a:r>
            <a:r>
              <a:rPr lang="en-US" dirty="0" err="1"/>
              <a:t>Coi</a:t>
            </a:r>
            <a:r>
              <a:rPr lang="en-US" dirty="0"/>
              <a:t> </a:t>
            </a:r>
            <a:r>
              <a:rPr lang="en-US" dirty="0" err="1"/>
              <a:t>trọng</a:t>
            </a:r>
            <a:r>
              <a:rPr lang="en-US" dirty="0"/>
              <a:t> </a:t>
            </a:r>
            <a:r>
              <a:rPr lang="en-US" dirty="0" err="1"/>
              <a:t>khẩu</a:t>
            </a:r>
            <a:r>
              <a:rPr lang="en-US" dirty="0"/>
              <a:t> </a:t>
            </a:r>
            <a:r>
              <a:rPr lang="en-US" dirty="0" err="1"/>
              <a:t>phần</a:t>
            </a:r>
            <a:r>
              <a:rPr lang="en-US" dirty="0"/>
              <a:t> </a:t>
            </a:r>
            <a:r>
              <a:rPr lang="en-US" dirty="0" err="1"/>
              <a:t>ăn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rèn</a:t>
            </a:r>
            <a:r>
              <a:rPr lang="en-US" dirty="0"/>
              <a:t> </a:t>
            </a:r>
            <a:r>
              <a:rPr lang="en-US" dirty="0" err="1"/>
              <a:t>luyện</a:t>
            </a:r>
            <a:r>
              <a:rPr lang="en-US" dirty="0"/>
              <a:t> </a:t>
            </a:r>
            <a:r>
              <a:rPr lang="en-US" dirty="0" err="1"/>
              <a:t>thân</a:t>
            </a:r>
            <a:r>
              <a:rPr lang="en-US" dirty="0"/>
              <a:t> </a:t>
            </a:r>
            <a:r>
              <a:rPr lang="en-US" dirty="0" err="1"/>
              <a:t>thể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công</a:t>
            </a:r>
            <a:r>
              <a:rPr lang="en-US" dirty="0"/>
              <a:t> </a:t>
            </a:r>
            <a:r>
              <a:rPr lang="en-US" dirty="0" err="1"/>
              <a:t>nhân</a:t>
            </a:r>
            <a:r>
              <a:rPr lang="en-US" dirty="0" smtClean="0"/>
              <a:t>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44962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533400" y="1600200"/>
            <a:ext cx="8077200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CẢM ƠN THẦY VÀ CÁC BẠN ĐÃ LẮNG NGHE</a:t>
            </a:r>
            <a:endParaRPr lang="en-US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132</TotalTime>
  <Words>2574</Words>
  <Application>Microsoft Office PowerPoint</Application>
  <PresentationFormat>On-screen Show (4:3)</PresentationFormat>
  <Paragraphs>137</Paragraphs>
  <Slides>27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28" baseType="lpstr">
      <vt:lpstr>Office Theme</vt:lpstr>
      <vt:lpstr>ỦY BAN NHÂN DÂN THÀNH PHỐ HỒ CHÍ MINH TRƯỜNG CĐKT LÝ TỰ TRỌNG KHOA ĐỘNG LỰC</vt:lpstr>
      <vt:lpstr>Slide 2</vt:lpstr>
      <vt:lpstr>MỤC LỤC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II.CHIẾU SÁNG VÀ TÁC HẠI CỦA BỤI TRONG SẢN XUẤT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Ms Dung</dc:creator>
  <cp:lastModifiedBy>Ms Dung</cp:lastModifiedBy>
  <cp:revision>15</cp:revision>
  <dcterms:created xsi:type="dcterms:W3CDTF">2013-04-04T02:07:26Z</dcterms:created>
  <dcterms:modified xsi:type="dcterms:W3CDTF">2013-04-11T14:03:36Z</dcterms:modified>
</cp:coreProperties>
</file>